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handoutMasterIdLst>
    <p:handoutMasterId r:id="rId19"/>
  </p:handoutMasterIdLst>
  <p:sldIdLst>
    <p:sldId id="256" r:id="rId2"/>
    <p:sldId id="291" r:id="rId3"/>
    <p:sldId id="293" r:id="rId4"/>
    <p:sldId id="276" r:id="rId5"/>
    <p:sldId id="280" r:id="rId6"/>
    <p:sldId id="281" r:id="rId7"/>
    <p:sldId id="300" r:id="rId8"/>
    <p:sldId id="288" r:id="rId9"/>
    <p:sldId id="285" r:id="rId10"/>
    <p:sldId id="296" r:id="rId11"/>
    <p:sldId id="297" r:id="rId12"/>
    <p:sldId id="298" r:id="rId13"/>
    <p:sldId id="292" r:id="rId14"/>
    <p:sldId id="299" r:id="rId15"/>
    <p:sldId id="289" r:id="rId16"/>
    <p:sldId id="294" r:id="rId17"/>
  </p:sldIdLst>
  <p:sldSz cx="9144000" cy="6858000" type="screen4x3"/>
  <p:notesSz cx="7053263" cy="93091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336600"/>
    <a:srgbClr val="008000"/>
    <a:srgbClr val="B9A06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04" d="100"/>
          <a:sy n="104" d="100"/>
        </p:scale>
        <p:origin x="-90" y="-84"/>
      </p:cViewPr>
      <p:guideLst>
        <p:guide orient="horz" pos="1200"/>
        <p:guide orient="horz" pos="912"/>
        <p:guide orient="horz" pos="384"/>
        <p:guide pos="2880"/>
        <p:guide pos="384"/>
        <p:guide pos="3360"/>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81" d="100"/>
          <a:sy n="81" d="100"/>
        </p:scale>
        <p:origin x="-2034" y="-90"/>
      </p:cViewPr>
      <p:guideLst>
        <p:guide orient="horz" pos="2932"/>
        <p:guide pos="2221"/>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0" y="0"/>
            <a:ext cx="3055938"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ea typeface="ＭＳ Ｐゴシック"/>
                <a:cs typeface="ＭＳ Ｐゴシック"/>
              </a:defRPr>
            </a:lvl1pPr>
          </a:lstStyle>
          <a:p>
            <a:pPr>
              <a:defRPr/>
            </a:pPr>
            <a:endParaRPr lang="en-US"/>
          </a:p>
        </p:txBody>
      </p:sp>
      <p:sp>
        <p:nvSpPr>
          <p:cNvPr id="35843" name="Rectangle 3"/>
          <p:cNvSpPr>
            <a:spLocks noGrp="1" noChangeArrowheads="1"/>
          </p:cNvSpPr>
          <p:nvPr>
            <p:ph type="dt" sz="quarter" idx="1"/>
          </p:nvPr>
        </p:nvSpPr>
        <p:spPr bwMode="auto">
          <a:xfrm>
            <a:off x="3995738" y="0"/>
            <a:ext cx="3055937"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ea typeface="ＭＳ Ｐゴシック"/>
                <a:cs typeface="ＭＳ Ｐゴシック"/>
              </a:defRPr>
            </a:lvl1pPr>
          </a:lstStyle>
          <a:p>
            <a:pPr>
              <a:defRPr/>
            </a:pPr>
            <a:fld id="{187C385F-820A-4390-9962-D38773B74196}" type="datetimeFigureOut">
              <a:rPr lang="en-US"/>
              <a:pPr>
                <a:defRPr/>
              </a:pPr>
              <a:t>11/16/2012</a:t>
            </a:fld>
            <a:endParaRPr lang="en-US"/>
          </a:p>
        </p:txBody>
      </p:sp>
      <p:sp>
        <p:nvSpPr>
          <p:cNvPr id="35844" name="Rectangle 4"/>
          <p:cNvSpPr>
            <a:spLocks noGrp="1" noChangeArrowheads="1"/>
          </p:cNvSpPr>
          <p:nvPr>
            <p:ph type="ftr" sz="quarter" idx="2"/>
          </p:nvPr>
        </p:nvSpPr>
        <p:spPr bwMode="auto">
          <a:xfrm>
            <a:off x="0" y="8842375"/>
            <a:ext cx="3055938"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ea typeface="ＭＳ Ｐゴシック"/>
                <a:cs typeface="ＭＳ Ｐゴシック"/>
              </a:defRPr>
            </a:lvl1pPr>
          </a:lstStyle>
          <a:p>
            <a:pPr>
              <a:defRPr/>
            </a:pPr>
            <a:endParaRPr lang="en-US"/>
          </a:p>
        </p:txBody>
      </p:sp>
      <p:sp>
        <p:nvSpPr>
          <p:cNvPr id="35845" name="Rectangle 5"/>
          <p:cNvSpPr>
            <a:spLocks noGrp="1" noChangeArrowheads="1"/>
          </p:cNvSpPr>
          <p:nvPr>
            <p:ph type="sldNum" sz="quarter" idx="3"/>
          </p:nvPr>
        </p:nvSpPr>
        <p:spPr bwMode="auto">
          <a:xfrm>
            <a:off x="3995738" y="8842375"/>
            <a:ext cx="3055937"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ea typeface="ＭＳ Ｐゴシック"/>
                <a:cs typeface="ＭＳ Ｐゴシック"/>
              </a:defRPr>
            </a:lvl1pPr>
          </a:lstStyle>
          <a:p>
            <a:pPr>
              <a:defRPr/>
            </a:pPr>
            <a:fld id="{9F8295D5-9E45-433F-9A0D-4BEB3FB096BB}"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5938" cy="465138"/>
          </a:xfrm>
          <a:prstGeom prst="rect">
            <a:avLst/>
          </a:prstGeom>
        </p:spPr>
        <p:txBody>
          <a:bodyPr vert="horz" lIns="91440" tIns="45720" rIns="91440" bIns="45720" rtlCol="0"/>
          <a:lstStyle>
            <a:lvl1pPr algn="l">
              <a:defRPr sz="1200">
                <a:ea typeface="ＭＳ Ｐゴシック"/>
                <a:cs typeface="ＭＳ Ｐゴシック"/>
              </a:defRPr>
            </a:lvl1pPr>
          </a:lstStyle>
          <a:p>
            <a:pPr>
              <a:defRPr/>
            </a:pPr>
            <a:endParaRPr lang="en-US"/>
          </a:p>
        </p:txBody>
      </p:sp>
      <p:sp>
        <p:nvSpPr>
          <p:cNvPr id="3" name="Date Placeholder 2"/>
          <p:cNvSpPr>
            <a:spLocks noGrp="1"/>
          </p:cNvSpPr>
          <p:nvPr>
            <p:ph type="dt" idx="1"/>
          </p:nvPr>
        </p:nvSpPr>
        <p:spPr>
          <a:xfrm>
            <a:off x="3995738" y="0"/>
            <a:ext cx="3055937" cy="465138"/>
          </a:xfrm>
          <a:prstGeom prst="rect">
            <a:avLst/>
          </a:prstGeom>
        </p:spPr>
        <p:txBody>
          <a:bodyPr vert="horz" lIns="91440" tIns="45720" rIns="91440" bIns="45720" rtlCol="0"/>
          <a:lstStyle>
            <a:lvl1pPr algn="r">
              <a:defRPr sz="1200">
                <a:ea typeface="ＭＳ Ｐゴシック"/>
                <a:cs typeface="ＭＳ Ｐゴシック"/>
              </a:defRPr>
            </a:lvl1pPr>
          </a:lstStyle>
          <a:p>
            <a:pPr>
              <a:defRPr/>
            </a:pPr>
            <a:fld id="{EE6E4C4A-628B-4F6C-9A9B-D26EC2B5BB8B}" type="datetimeFigureOut">
              <a:rPr lang="en-US"/>
              <a:pPr>
                <a:defRPr/>
              </a:pPr>
              <a:t>11/16/2012</a:t>
            </a:fld>
            <a:endParaRPr lang="en-US"/>
          </a:p>
        </p:txBody>
      </p:sp>
      <p:sp>
        <p:nvSpPr>
          <p:cNvPr id="4" name="Slide Image Placeholder 3"/>
          <p:cNvSpPr>
            <a:spLocks noGrp="1" noRot="1" noChangeAspect="1"/>
          </p:cNvSpPr>
          <p:nvPr>
            <p:ph type="sldImg" idx="2"/>
          </p:nvPr>
        </p:nvSpPr>
        <p:spPr>
          <a:xfrm>
            <a:off x="1200150" y="698500"/>
            <a:ext cx="4654550" cy="3490913"/>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704850" y="4421188"/>
            <a:ext cx="5643563" cy="4189412"/>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42375"/>
            <a:ext cx="3055938" cy="465138"/>
          </a:xfrm>
          <a:prstGeom prst="rect">
            <a:avLst/>
          </a:prstGeom>
        </p:spPr>
        <p:txBody>
          <a:bodyPr vert="horz" lIns="91440" tIns="45720" rIns="91440" bIns="45720" rtlCol="0" anchor="b"/>
          <a:lstStyle>
            <a:lvl1pPr algn="l">
              <a:defRPr sz="1200">
                <a:ea typeface="ＭＳ Ｐゴシック"/>
                <a:cs typeface="ＭＳ Ｐゴシック"/>
              </a:defRPr>
            </a:lvl1pPr>
          </a:lstStyle>
          <a:p>
            <a:pPr>
              <a:defRPr/>
            </a:pPr>
            <a:endParaRPr lang="en-US"/>
          </a:p>
        </p:txBody>
      </p:sp>
      <p:sp>
        <p:nvSpPr>
          <p:cNvPr id="7" name="Slide Number Placeholder 6"/>
          <p:cNvSpPr>
            <a:spLocks noGrp="1"/>
          </p:cNvSpPr>
          <p:nvPr>
            <p:ph type="sldNum" sz="quarter" idx="5"/>
          </p:nvPr>
        </p:nvSpPr>
        <p:spPr>
          <a:xfrm>
            <a:off x="3995738" y="8842375"/>
            <a:ext cx="3055937" cy="465138"/>
          </a:xfrm>
          <a:prstGeom prst="rect">
            <a:avLst/>
          </a:prstGeom>
        </p:spPr>
        <p:txBody>
          <a:bodyPr vert="horz" lIns="91440" tIns="45720" rIns="91440" bIns="45720" rtlCol="0" anchor="b"/>
          <a:lstStyle>
            <a:lvl1pPr algn="r">
              <a:defRPr sz="1200">
                <a:ea typeface="ＭＳ Ｐゴシック"/>
                <a:cs typeface="ＭＳ Ｐゴシック"/>
              </a:defRPr>
            </a:lvl1pPr>
          </a:lstStyle>
          <a:p>
            <a:pPr>
              <a:defRPr/>
            </a:pPr>
            <a:fld id="{F89F9057-5066-4306-B6D0-CF5C6160686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45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ED84F1F-D00D-49FE-9297-D37526F4B1C4}" type="slidenum">
              <a:rPr lang="en-US" smtClean="0">
                <a:ea typeface="ＭＳ Ｐゴシック" charset="-128"/>
              </a:rPr>
              <a:pPr/>
              <a:t>3</a:t>
            </a:fld>
            <a:endParaRPr lang="en-US" smtClean="0">
              <a:ea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56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13090E7-6A70-448D-8238-BCFED466478E}" type="slidenum">
              <a:rPr lang="en-US" smtClean="0">
                <a:ea typeface="ＭＳ Ｐゴシック" charset="-128"/>
              </a:rPr>
              <a:pPr/>
              <a:t>4</a:t>
            </a:fld>
            <a:endParaRPr lang="en-US" smtClean="0">
              <a:ea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66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FF1CB0E-B701-4856-8022-9DB41A4052EF}" type="slidenum">
              <a:rPr lang="en-US" smtClean="0">
                <a:ea typeface="ＭＳ Ｐゴシック" charset="-128"/>
              </a:rPr>
              <a:pPr/>
              <a:t>5</a:t>
            </a:fld>
            <a:endParaRPr lang="en-US" smtClean="0">
              <a:ea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76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1C7AD2E-E291-4256-B68F-55A984D46D80}" type="slidenum">
              <a:rPr lang="en-US" smtClean="0">
                <a:ea typeface="ＭＳ Ｐゴシック" charset="-128"/>
              </a:rPr>
              <a:pPr/>
              <a:t>6</a:t>
            </a:fld>
            <a:endParaRPr lang="en-US" smtClean="0">
              <a:ea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5" name="Picture 7" descr="nookstudy_wordmark"/>
          <p:cNvPicPr>
            <a:picLocks noChangeAspect="1" noChangeArrowheads="1"/>
          </p:cNvPicPr>
          <p:nvPr userDrawn="1"/>
        </p:nvPicPr>
        <p:blipFill>
          <a:blip r:embed="rId2" cstate="print"/>
          <a:srcRect l="19687" t="36784" r="19011" b="36592"/>
          <a:stretch>
            <a:fillRect/>
          </a:stretch>
        </p:blipFill>
        <p:spPr bwMode="auto">
          <a:xfrm>
            <a:off x="7391400" y="6383338"/>
            <a:ext cx="1752600" cy="474662"/>
          </a:xfrm>
          <a:prstGeom prst="rect">
            <a:avLst/>
          </a:prstGeom>
          <a:noFill/>
          <a:ln w="9525">
            <a:noFill/>
            <a:miter lim="800000"/>
            <a:headEnd/>
            <a:tailEnd/>
          </a:ln>
        </p:spPr>
      </p:pic>
      <p:sp>
        <p:nvSpPr>
          <p:cNvPr id="8194" name="Rectangle 2"/>
          <p:cNvSpPr>
            <a:spLocks noGrp="1" noChangeArrowheads="1"/>
          </p:cNvSpPr>
          <p:nvPr>
            <p:ph type="subTitle" sz="quarter" idx="1"/>
          </p:nvPr>
        </p:nvSpPr>
        <p:spPr>
          <a:xfrm>
            <a:off x="2438400" y="3124200"/>
            <a:ext cx="6477000" cy="457200"/>
          </a:xfrm>
          <a:ln w="9525"/>
        </p:spPr>
        <p:txBody>
          <a:bodyPr/>
          <a:lstStyle>
            <a:lvl1pPr>
              <a:spcBef>
                <a:spcPct val="0"/>
              </a:spcBef>
              <a:buClr>
                <a:srgbClr val="CC0000"/>
              </a:buClr>
              <a:buSzPct val="120000"/>
              <a:buNone/>
              <a:defRPr sz="2000">
                <a:latin typeface="Calibri"/>
                <a:cs typeface="Calibri"/>
              </a:defRPr>
            </a:lvl1pPr>
          </a:lstStyle>
          <a:p>
            <a:r>
              <a:rPr lang="en-US" smtClean="0"/>
              <a:t>Click to edit Master subtitle style</a:t>
            </a:r>
            <a:endParaRPr lang="en-US" dirty="0"/>
          </a:p>
        </p:txBody>
      </p:sp>
      <p:sp>
        <p:nvSpPr>
          <p:cNvPr id="8195" name="Rectangle 3"/>
          <p:cNvSpPr>
            <a:spLocks noGrp="1" noChangeArrowheads="1"/>
          </p:cNvSpPr>
          <p:nvPr>
            <p:ph type="ctrTitle" sz="quarter"/>
          </p:nvPr>
        </p:nvSpPr>
        <p:spPr>
          <a:xfrm>
            <a:off x="2438400" y="2570163"/>
            <a:ext cx="6477000" cy="457200"/>
          </a:xfrm>
        </p:spPr>
        <p:txBody>
          <a:bodyPr bIns="45720"/>
          <a:lstStyle>
            <a:lvl1pPr>
              <a:buClr>
                <a:srgbClr val="CC0000"/>
              </a:buClr>
              <a:buSzPct val="120000"/>
              <a:defRPr sz="2400">
                <a:solidFill>
                  <a:schemeClr val="tx1"/>
                </a:solidFill>
              </a:defRPr>
            </a:lvl1pPr>
          </a:lstStyle>
          <a:p>
            <a:r>
              <a:rPr lang="en-US" smtClean="0"/>
              <a:t>Click to edit Master title style</a:t>
            </a:r>
            <a:endParaRPr lang="en-US" dirty="0"/>
          </a:p>
        </p:txBody>
      </p:sp>
      <p:pic>
        <p:nvPicPr>
          <p:cNvPr id="6" name="Picture 5" descr="Corporate_College_Lockup_Logo.png"/>
          <p:cNvPicPr>
            <a:picLocks noChangeAspect="1"/>
          </p:cNvPicPr>
          <p:nvPr userDrawn="1"/>
        </p:nvPicPr>
        <p:blipFill>
          <a:blip r:embed="rId3" cstate="print"/>
          <a:stretch>
            <a:fillRect/>
          </a:stretch>
        </p:blipFill>
        <p:spPr>
          <a:xfrm>
            <a:off x="0" y="6229734"/>
            <a:ext cx="1484188" cy="628266"/>
          </a:xfrm>
          <a:prstGeom prst="rect">
            <a:avLst/>
          </a:prstGeom>
        </p:spPr>
      </p:pic>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sldNum" sz="quarter" idx="10"/>
          </p:nvPr>
        </p:nvSpPr>
        <p:spPr>
          <a:ln/>
        </p:spPr>
        <p:txBody>
          <a:bodyPr/>
          <a:lstStyle>
            <a:lvl1pPr>
              <a:defRPr/>
            </a:lvl1pPr>
          </a:lstStyle>
          <a:p>
            <a:pPr>
              <a:defRPr/>
            </a:pPr>
            <a:fld id="{234037E8-1802-40AC-9B94-5781CA8F9476}" type="slidenum">
              <a:rPr lang="en-US"/>
              <a:pPr>
                <a:defRPr/>
              </a:pPr>
              <a:t>‹#›</a:t>
            </a:fld>
            <a:endParaRPr lang="en-US"/>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
          <p:cNvSpPr>
            <a:spLocks noGrp="1" noChangeArrowheads="1"/>
          </p:cNvSpPr>
          <p:nvPr>
            <p:ph type="sldNum" sz="quarter" idx="10"/>
          </p:nvPr>
        </p:nvSpPr>
        <p:spPr>
          <a:ln/>
        </p:spPr>
        <p:txBody>
          <a:bodyPr/>
          <a:lstStyle>
            <a:lvl1pPr>
              <a:defRPr/>
            </a:lvl1pPr>
          </a:lstStyle>
          <a:p>
            <a:pPr>
              <a:defRPr/>
            </a:pPr>
            <a:fld id="{9C343B07-2D09-4FE0-B9A7-51BDC3335C82}" type="slidenum">
              <a:rPr lang="en-US"/>
              <a:pPr>
                <a:defRPr/>
              </a:pPr>
              <a:t>‹#›</a:t>
            </a:fld>
            <a:endParaRPr lang="en-US"/>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
          <p:cNvSpPr>
            <a:spLocks noGrp="1" noChangeArrowheads="1"/>
          </p:cNvSpPr>
          <p:nvPr>
            <p:ph type="sldNum" sz="quarter" idx="10"/>
          </p:nvPr>
        </p:nvSpPr>
        <p:spPr>
          <a:ln/>
        </p:spPr>
        <p:txBody>
          <a:bodyPr/>
          <a:lstStyle>
            <a:lvl1pPr>
              <a:defRPr/>
            </a:lvl1pPr>
          </a:lstStyle>
          <a:p>
            <a:pPr>
              <a:defRPr/>
            </a:pPr>
            <a:fld id="{69F8FB2D-9151-4A17-8B41-381A38C7CF7D}" type="slidenum">
              <a:rPr lang="en-US"/>
              <a:pPr>
                <a:defRPr/>
              </a:pPr>
              <a:t>‹#›</a:t>
            </a:fld>
            <a:endParaRPr lang="en-US"/>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
          <p:cNvSpPr>
            <a:spLocks noGrp="1" noChangeArrowheads="1"/>
          </p:cNvSpPr>
          <p:nvPr>
            <p:ph type="sldNum" sz="quarter" idx="10"/>
          </p:nvPr>
        </p:nvSpPr>
        <p:spPr>
          <a:ln/>
        </p:spPr>
        <p:txBody>
          <a:bodyPr/>
          <a:lstStyle>
            <a:lvl1pPr>
              <a:defRPr/>
            </a:lvl1pPr>
          </a:lstStyle>
          <a:p>
            <a:pPr>
              <a:defRPr/>
            </a:pPr>
            <a:fld id="{25C8577B-0E84-4A79-A979-728D0C2AB4D9}" type="slidenum">
              <a:rPr lang="en-US"/>
              <a:pPr>
                <a:defRPr/>
              </a:pPr>
              <a:t>‹#›</a:t>
            </a:fld>
            <a:endParaRPr lang="en-US"/>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00025"/>
            <a:ext cx="2171700" cy="62769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200025"/>
            <a:ext cx="6362700" cy="62769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
          <p:cNvSpPr>
            <a:spLocks noGrp="1" noChangeArrowheads="1"/>
          </p:cNvSpPr>
          <p:nvPr>
            <p:ph type="sldNum" sz="quarter" idx="10"/>
          </p:nvPr>
        </p:nvSpPr>
        <p:spPr>
          <a:ln/>
        </p:spPr>
        <p:txBody>
          <a:bodyPr/>
          <a:lstStyle>
            <a:lvl1pPr>
              <a:defRPr/>
            </a:lvl1pPr>
          </a:lstStyle>
          <a:p>
            <a:pPr>
              <a:defRPr/>
            </a:pPr>
            <a:fld id="{6E69A5B4-F472-41FC-9C28-8E78B932CAF1}" type="slidenum">
              <a:rPr lang="en-US"/>
              <a:pPr>
                <a:defRPr/>
              </a:pPr>
              <a:t>‹#›</a:t>
            </a:fld>
            <a:endParaRPr lang="en-US"/>
          </a:p>
        </p:txBody>
      </p:sp>
    </p:spTree>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71725" y="200025"/>
            <a:ext cx="6543675" cy="4572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28600" y="1066800"/>
            <a:ext cx="42672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66800"/>
            <a:ext cx="42672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
          <p:cNvSpPr>
            <a:spLocks noGrp="1" noChangeArrowheads="1"/>
          </p:cNvSpPr>
          <p:nvPr>
            <p:ph type="sldNum" sz="quarter" idx="10"/>
          </p:nvPr>
        </p:nvSpPr>
        <p:spPr>
          <a:ln/>
        </p:spPr>
        <p:txBody>
          <a:bodyPr/>
          <a:lstStyle>
            <a:lvl1pPr>
              <a:defRPr/>
            </a:lvl1pPr>
          </a:lstStyle>
          <a:p>
            <a:pPr>
              <a:defRPr/>
            </a:pPr>
            <a:fld id="{CAF38858-8106-44D8-9522-E635E75CAAE2}" type="slidenum">
              <a:rPr lang="en-US"/>
              <a:pPr>
                <a:defRPr/>
              </a:pPr>
              <a:t>‹#›</a:t>
            </a:fld>
            <a:endParaRPr lang="en-US"/>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Content Placeholder 2"/>
          <p:cNvSpPr>
            <a:spLocks noGrp="1"/>
          </p:cNvSpPr>
          <p:nvPr>
            <p:ph idx="1"/>
          </p:nvPr>
        </p:nvSpPr>
        <p:spPr>
          <a:xfrm>
            <a:off x="228600" y="1066800"/>
            <a:ext cx="8686800" cy="5410200"/>
          </a:xfrm>
        </p:spPr>
        <p:txBody>
          <a:bodyPr/>
          <a:lstStyle>
            <a:lvl1pPr>
              <a:buClr>
                <a:srgbClr val="084D00"/>
              </a:buClr>
              <a:defRPr sz="1800" b="1">
                <a:latin typeface="+mn-lt"/>
                <a:cs typeface="Calibri"/>
              </a:defRPr>
            </a:lvl1pPr>
            <a:lvl2pPr>
              <a:buFont typeface="Wingdings" pitchFamily="2" charset="2"/>
              <a:buChar char="§"/>
              <a:defRPr sz="1600">
                <a:solidFill>
                  <a:schemeClr val="tx1"/>
                </a:solidFill>
                <a:latin typeface="+mn-lt"/>
              </a:defRPr>
            </a:lvl2pPr>
            <a:lvl3pPr>
              <a:defRPr sz="1600">
                <a:solidFill>
                  <a:schemeClr val="tx1"/>
                </a:solidFill>
                <a:latin typeface="+mn-lt"/>
              </a:defRPr>
            </a:lvl3pPr>
            <a:lvl4pPr>
              <a:defRPr sz="1600">
                <a:solidFill>
                  <a:schemeClr val="tx1"/>
                </a:solidFill>
                <a:latin typeface="+mn-lt"/>
              </a:defRPr>
            </a:lvl4pPr>
            <a:lvl5pPr>
              <a:defRPr sz="1600">
                <a:solidFill>
                  <a:schemeClr val="tx1"/>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10"/>
          <p:cNvSpPr>
            <a:spLocks noGrp="1" noChangeArrowheads="1"/>
          </p:cNvSpPr>
          <p:nvPr>
            <p:ph type="sldNum" sz="quarter" idx="10"/>
          </p:nvPr>
        </p:nvSpPr>
        <p:spPr>
          <a:ln/>
        </p:spPr>
        <p:txBody>
          <a:bodyPr/>
          <a:lstStyle>
            <a:lvl1pPr>
              <a:defRPr/>
            </a:lvl1pPr>
          </a:lstStyle>
          <a:p>
            <a:pPr>
              <a:defRPr/>
            </a:pPr>
            <a:fld id="{02B34A94-B824-4716-B695-6E80A06DB34C}" type="slidenum">
              <a:rPr lang="en-US"/>
              <a:pPr>
                <a:defRPr/>
              </a:pPr>
              <a:t>‹#›</a:t>
            </a:fld>
            <a:endParaRPr lang="en-US"/>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1_Title and Content">
    <p:spTree>
      <p:nvGrpSpPr>
        <p:cNvPr id="1" name=""/>
        <p:cNvGrpSpPr/>
        <p:nvPr/>
      </p:nvGrpSpPr>
      <p:grpSpPr>
        <a:xfrm>
          <a:off x="0" y="0"/>
          <a:ext cx="0" cy="0"/>
          <a:chOff x="0" y="0"/>
          <a:chExt cx="0" cy="0"/>
        </a:xfrm>
      </p:grpSpPr>
      <p:pic>
        <p:nvPicPr>
          <p:cNvPr id="5" name="Picture 8" descr="nookstudy_wordmark"/>
          <p:cNvPicPr>
            <a:picLocks noChangeAspect="1" noChangeArrowheads="1"/>
          </p:cNvPicPr>
          <p:nvPr userDrawn="1"/>
        </p:nvPicPr>
        <p:blipFill>
          <a:blip r:embed="rId2" cstate="print"/>
          <a:srcRect l="19687" t="36784" r="19011" b="36592"/>
          <a:stretch>
            <a:fillRect/>
          </a:stretch>
        </p:blipFill>
        <p:spPr bwMode="auto">
          <a:xfrm>
            <a:off x="7391400" y="6383338"/>
            <a:ext cx="1752600" cy="474662"/>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buClr>
                <a:srgbClr val="084D00"/>
              </a:buClr>
              <a:defRPr sz="1800" b="1">
                <a:latin typeface="+mn-lt"/>
                <a:cs typeface="Calibri"/>
              </a:defRPr>
            </a:lvl1pPr>
            <a:lvl2pPr>
              <a:buFont typeface="Wingdings" pitchFamily="2" charset="2"/>
              <a:buChar char="§"/>
              <a:defRPr sz="1600">
                <a:solidFill>
                  <a:schemeClr val="tx1"/>
                </a:solidFill>
                <a:latin typeface="+mn-lt"/>
              </a:defRPr>
            </a:lvl2pPr>
            <a:lvl3pPr>
              <a:defRPr sz="1600">
                <a:solidFill>
                  <a:schemeClr val="tx1"/>
                </a:solidFill>
                <a:latin typeface="+mn-lt"/>
              </a:defRPr>
            </a:lvl3pPr>
            <a:lvl4pPr>
              <a:defRPr sz="1600">
                <a:solidFill>
                  <a:schemeClr val="tx1"/>
                </a:solidFill>
                <a:latin typeface="+mn-lt"/>
              </a:defRPr>
            </a:lvl4pPr>
            <a:lvl5pPr>
              <a:defRPr sz="1600">
                <a:solidFill>
                  <a:schemeClr val="tx1"/>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10"/>
          <p:cNvSpPr>
            <a:spLocks noGrp="1" noChangeArrowheads="1"/>
          </p:cNvSpPr>
          <p:nvPr>
            <p:ph type="sldNum" sz="quarter" idx="10"/>
          </p:nvPr>
        </p:nvSpPr>
        <p:spPr/>
        <p:txBody>
          <a:bodyPr/>
          <a:lstStyle>
            <a:lvl1pPr>
              <a:defRPr/>
            </a:lvl1pPr>
          </a:lstStyle>
          <a:p>
            <a:pPr>
              <a:defRPr/>
            </a:pPr>
            <a:fld id="{729922EC-78F5-4E6B-BFF4-CD416617DE13}" type="slidenum">
              <a:rPr lang="en-US"/>
              <a:pPr>
                <a:defRPr/>
              </a:pPr>
              <a:t>‹#›</a:t>
            </a:fld>
            <a:endParaRPr lang="en-US"/>
          </a:p>
        </p:txBody>
      </p:sp>
      <p:pic>
        <p:nvPicPr>
          <p:cNvPr id="7" name="Picture 6" descr="Corporate_College_Lockup_Logo.png"/>
          <p:cNvPicPr>
            <a:picLocks noChangeAspect="1"/>
          </p:cNvPicPr>
          <p:nvPr userDrawn="1"/>
        </p:nvPicPr>
        <p:blipFill>
          <a:blip r:embed="rId3" cstate="print"/>
          <a:stretch>
            <a:fillRect/>
          </a:stretch>
        </p:blipFill>
        <p:spPr>
          <a:xfrm>
            <a:off x="0" y="6229734"/>
            <a:ext cx="1484188" cy="628266"/>
          </a:xfrm>
          <a:prstGeom prst="rect">
            <a:avLst/>
          </a:prstGeom>
        </p:spPr>
      </p:pic>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Title and Content">
    <p:spTree>
      <p:nvGrpSpPr>
        <p:cNvPr id="1" name=""/>
        <p:cNvGrpSpPr/>
        <p:nvPr/>
      </p:nvGrpSpPr>
      <p:grpSpPr>
        <a:xfrm>
          <a:off x="0" y="0"/>
          <a:ext cx="0" cy="0"/>
          <a:chOff x="0" y="0"/>
          <a:chExt cx="0" cy="0"/>
        </a:xfrm>
      </p:grpSpPr>
      <p:pic>
        <p:nvPicPr>
          <p:cNvPr id="6" name="Picture 8" descr="nookstudy_wordmark"/>
          <p:cNvPicPr>
            <a:picLocks noChangeAspect="1" noChangeArrowheads="1"/>
          </p:cNvPicPr>
          <p:nvPr userDrawn="1"/>
        </p:nvPicPr>
        <p:blipFill>
          <a:blip r:embed="rId2" cstate="print"/>
          <a:srcRect l="19687" t="36784" r="19011" b="36592"/>
          <a:stretch>
            <a:fillRect/>
          </a:stretch>
        </p:blipFill>
        <p:spPr bwMode="auto">
          <a:xfrm>
            <a:off x="7391400" y="6383338"/>
            <a:ext cx="1752600" cy="474662"/>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5" name="Content Placeholder 2"/>
          <p:cNvSpPr>
            <a:spLocks noGrp="1"/>
          </p:cNvSpPr>
          <p:nvPr>
            <p:ph idx="1"/>
          </p:nvPr>
        </p:nvSpPr>
        <p:spPr>
          <a:xfrm>
            <a:off x="228600" y="1066800"/>
            <a:ext cx="8686800" cy="5410200"/>
          </a:xfrm>
        </p:spPr>
        <p:txBody>
          <a:bodyPr/>
          <a:lstStyle>
            <a:lvl1pPr>
              <a:buClr>
                <a:srgbClr val="084D00"/>
              </a:buClr>
              <a:defRPr sz="1600" b="1">
                <a:latin typeface="+mn-lt"/>
                <a:cs typeface="Calibri"/>
              </a:defRPr>
            </a:lvl1pPr>
            <a:lvl2pPr>
              <a:buFont typeface="Wingdings" pitchFamily="2" charset="2"/>
              <a:buChar char="§"/>
              <a:defRPr sz="1400">
                <a:solidFill>
                  <a:schemeClr val="tx1"/>
                </a:solidFill>
                <a:latin typeface="+mn-lt"/>
              </a:defRPr>
            </a:lvl2pPr>
            <a:lvl3pPr>
              <a:defRPr sz="1400">
                <a:solidFill>
                  <a:schemeClr val="tx1"/>
                </a:solidFill>
                <a:latin typeface="+mn-lt"/>
              </a:defRPr>
            </a:lvl3pPr>
            <a:lvl4pPr>
              <a:defRPr sz="1400">
                <a:solidFill>
                  <a:schemeClr val="tx1"/>
                </a:solidFill>
                <a:latin typeface="+mn-lt"/>
              </a:defRPr>
            </a:lvl4pPr>
            <a:lvl5pPr>
              <a:defRPr sz="1400">
                <a:solidFill>
                  <a:schemeClr val="tx1"/>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10"/>
          <p:cNvSpPr>
            <a:spLocks noGrp="1" noChangeArrowheads="1"/>
          </p:cNvSpPr>
          <p:nvPr>
            <p:ph type="sldNum" sz="quarter" idx="10"/>
          </p:nvPr>
        </p:nvSpPr>
        <p:spPr/>
        <p:txBody>
          <a:bodyPr/>
          <a:lstStyle>
            <a:lvl1pPr>
              <a:defRPr/>
            </a:lvl1pPr>
          </a:lstStyle>
          <a:p>
            <a:pPr>
              <a:defRPr/>
            </a:pPr>
            <a:fld id="{123019B7-18EF-4424-814E-5B7B6CB5197E}" type="slidenum">
              <a:rPr lang="en-US"/>
              <a:pPr>
                <a:defRPr/>
              </a:pPr>
              <a:t>‹#›</a:t>
            </a:fld>
            <a:endParaRPr lang="en-US"/>
          </a:p>
        </p:txBody>
      </p:sp>
      <p:pic>
        <p:nvPicPr>
          <p:cNvPr id="8" name="Picture 7" descr="Corporate_College_Lockup_Logo.png"/>
          <p:cNvPicPr>
            <a:picLocks noChangeAspect="1"/>
          </p:cNvPicPr>
          <p:nvPr userDrawn="1"/>
        </p:nvPicPr>
        <p:blipFill>
          <a:blip r:embed="rId3" cstate="print"/>
          <a:stretch>
            <a:fillRect/>
          </a:stretch>
        </p:blipFill>
        <p:spPr>
          <a:xfrm>
            <a:off x="0" y="6229734"/>
            <a:ext cx="1484188" cy="628266"/>
          </a:xfrm>
          <a:prstGeom prst="rect">
            <a:avLst/>
          </a:prstGeom>
        </p:spPr>
      </p:pic>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2_Title and Content">
    <p:spTree>
      <p:nvGrpSpPr>
        <p:cNvPr id="1" name=""/>
        <p:cNvGrpSpPr/>
        <p:nvPr/>
      </p:nvGrpSpPr>
      <p:grpSpPr>
        <a:xfrm>
          <a:off x="0" y="0"/>
          <a:ext cx="0" cy="0"/>
          <a:chOff x="0" y="0"/>
          <a:chExt cx="0" cy="0"/>
        </a:xfrm>
      </p:grpSpPr>
      <p:pic>
        <p:nvPicPr>
          <p:cNvPr id="4" name="Picture 8" descr="nookstudy_wordmark"/>
          <p:cNvPicPr>
            <a:picLocks noChangeAspect="1" noChangeArrowheads="1"/>
          </p:cNvPicPr>
          <p:nvPr userDrawn="1"/>
        </p:nvPicPr>
        <p:blipFill>
          <a:blip r:embed="rId2" cstate="print"/>
          <a:srcRect l="19687" t="36784" r="19011" b="36592"/>
          <a:stretch>
            <a:fillRect/>
          </a:stretch>
        </p:blipFill>
        <p:spPr bwMode="auto">
          <a:xfrm>
            <a:off x="7391400" y="6383338"/>
            <a:ext cx="1752600" cy="474662"/>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5" name="Rectangle 10"/>
          <p:cNvSpPr>
            <a:spLocks noGrp="1" noChangeArrowheads="1"/>
          </p:cNvSpPr>
          <p:nvPr>
            <p:ph type="sldNum" sz="quarter" idx="10"/>
          </p:nvPr>
        </p:nvSpPr>
        <p:spPr/>
        <p:txBody>
          <a:bodyPr/>
          <a:lstStyle>
            <a:lvl1pPr>
              <a:defRPr/>
            </a:lvl1pPr>
          </a:lstStyle>
          <a:p>
            <a:pPr>
              <a:defRPr/>
            </a:pPr>
            <a:fld id="{8E00EF21-FDCF-475A-91B8-1C20A4BA46E6}" type="slidenum">
              <a:rPr lang="en-US"/>
              <a:pPr>
                <a:defRPr/>
              </a:pPr>
              <a:t>‹#›</a:t>
            </a:fld>
            <a:endParaRPr lang="en-US"/>
          </a:p>
        </p:txBody>
      </p:sp>
      <p:pic>
        <p:nvPicPr>
          <p:cNvPr id="6" name="Picture 5" descr="Corporate_College_Lockup_Logo.png"/>
          <p:cNvPicPr>
            <a:picLocks noChangeAspect="1"/>
          </p:cNvPicPr>
          <p:nvPr userDrawn="1"/>
        </p:nvPicPr>
        <p:blipFill>
          <a:blip r:embed="rId3" cstate="print"/>
          <a:stretch>
            <a:fillRect/>
          </a:stretch>
        </p:blipFill>
        <p:spPr>
          <a:xfrm>
            <a:off x="0" y="6229734"/>
            <a:ext cx="1484188" cy="628266"/>
          </a:xfrm>
          <a:prstGeom prst="rect">
            <a:avLst/>
          </a:prstGeom>
        </p:spPr>
      </p:pic>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atin typeface="Calibri"/>
                <a:cs typeface="Calibri"/>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0"/>
          <p:cNvSpPr>
            <a:spLocks noGrp="1" noChangeArrowheads="1"/>
          </p:cNvSpPr>
          <p:nvPr>
            <p:ph type="sldNum" sz="quarter" idx="10"/>
          </p:nvPr>
        </p:nvSpPr>
        <p:spPr>
          <a:ln/>
        </p:spPr>
        <p:txBody>
          <a:bodyPr/>
          <a:lstStyle>
            <a:lvl1pPr>
              <a:defRPr/>
            </a:lvl1pPr>
          </a:lstStyle>
          <a:p>
            <a:pPr>
              <a:defRPr/>
            </a:pPr>
            <a:fld id="{7D22D6E0-7605-429A-B86B-6D6EB8B667BE}" type="slidenum">
              <a:rPr lang="en-US"/>
              <a:pPr>
                <a:defRPr/>
              </a:pPr>
              <a:t>‹#›</a:t>
            </a:fld>
            <a:endParaRPr lang="en-US"/>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1066800"/>
            <a:ext cx="4267200" cy="5410200"/>
          </a:xfrm>
        </p:spPr>
        <p:txBody>
          <a:bodyPr/>
          <a:lstStyle>
            <a:lvl1pPr>
              <a:defRPr sz="2800">
                <a:latin typeface="Calibri"/>
                <a:cs typeface="Calibri"/>
              </a:defRPr>
            </a:lvl1pPr>
            <a:lvl2pPr>
              <a:defRPr sz="2400">
                <a:latin typeface="Calibri"/>
                <a:cs typeface="Calibri"/>
              </a:defRPr>
            </a:lvl2pPr>
            <a:lvl3pPr>
              <a:defRPr sz="2000">
                <a:latin typeface="Calibri"/>
                <a:cs typeface="Calibri"/>
              </a:defRPr>
            </a:lvl3pPr>
            <a:lvl4pPr>
              <a:defRPr sz="1800">
                <a:latin typeface="Calibri"/>
                <a:cs typeface="Calibri"/>
              </a:defRPr>
            </a:lvl4pPr>
            <a:lvl5pPr>
              <a:defRPr sz="1800">
                <a:latin typeface="Calibri"/>
                <a:cs typeface="Calibri"/>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066800"/>
            <a:ext cx="4267200" cy="5410200"/>
          </a:xfrm>
        </p:spPr>
        <p:txBody>
          <a:bodyPr/>
          <a:lstStyle>
            <a:lvl1pPr>
              <a:defRPr sz="2800">
                <a:latin typeface="Calibri"/>
                <a:cs typeface="Calibri"/>
              </a:defRPr>
            </a:lvl1pPr>
            <a:lvl2pPr>
              <a:defRPr sz="2400">
                <a:latin typeface="Calibri"/>
                <a:cs typeface="Calibri"/>
              </a:defRPr>
            </a:lvl2pPr>
            <a:lvl3pPr>
              <a:defRPr sz="2000">
                <a:latin typeface="Calibri"/>
                <a:cs typeface="Calibri"/>
              </a:defRPr>
            </a:lvl3pPr>
            <a:lvl4pPr>
              <a:defRPr sz="1800">
                <a:latin typeface="Calibri"/>
                <a:cs typeface="Calibri"/>
              </a:defRPr>
            </a:lvl4pPr>
            <a:lvl5pPr>
              <a:defRPr sz="1800">
                <a:latin typeface="Calibri"/>
                <a:cs typeface="Calibri"/>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
          <p:cNvSpPr>
            <a:spLocks noGrp="1" noChangeArrowheads="1"/>
          </p:cNvSpPr>
          <p:nvPr>
            <p:ph type="sldNum" sz="quarter" idx="10"/>
          </p:nvPr>
        </p:nvSpPr>
        <p:spPr>
          <a:ln/>
        </p:spPr>
        <p:txBody>
          <a:bodyPr/>
          <a:lstStyle>
            <a:lvl1pPr>
              <a:defRPr/>
            </a:lvl1pPr>
          </a:lstStyle>
          <a:p>
            <a:pPr>
              <a:defRPr/>
            </a:pPr>
            <a:fld id="{C07784B5-5297-4955-A0F2-8A5AB8F64DED}" type="slidenum">
              <a:rPr lang="en-US"/>
              <a:pPr>
                <a:defRPr/>
              </a:pPr>
              <a:t>‹#›</a:t>
            </a:fld>
            <a:endParaRPr lang="en-US"/>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0"/>
          <p:cNvSpPr>
            <a:spLocks noGrp="1" noChangeArrowheads="1"/>
          </p:cNvSpPr>
          <p:nvPr>
            <p:ph type="sldNum" sz="quarter" idx="10"/>
          </p:nvPr>
        </p:nvSpPr>
        <p:spPr>
          <a:ln/>
        </p:spPr>
        <p:txBody>
          <a:bodyPr/>
          <a:lstStyle>
            <a:lvl1pPr>
              <a:defRPr/>
            </a:lvl1pPr>
          </a:lstStyle>
          <a:p>
            <a:pPr>
              <a:defRPr/>
            </a:pPr>
            <a:fld id="{DF10EE5C-2965-4896-9E0D-4AB335DEBEA7}" type="slidenum">
              <a:rPr lang="en-US"/>
              <a:pPr>
                <a:defRPr/>
              </a:pPr>
              <a:t>‹#›</a:t>
            </a:fld>
            <a:endParaRPr lang="en-US"/>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0"/>
          <p:cNvSpPr>
            <a:spLocks noGrp="1" noChangeArrowheads="1"/>
          </p:cNvSpPr>
          <p:nvPr>
            <p:ph type="sldNum" sz="quarter" idx="10"/>
          </p:nvPr>
        </p:nvSpPr>
        <p:spPr>
          <a:ln/>
        </p:spPr>
        <p:txBody>
          <a:bodyPr/>
          <a:lstStyle>
            <a:lvl1pPr>
              <a:defRPr/>
            </a:lvl1pPr>
          </a:lstStyle>
          <a:p>
            <a:pPr>
              <a:defRPr/>
            </a:pPr>
            <a:fld id="{EB12F92F-A295-46E3-AB76-C3FF4F686983}" type="slidenum">
              <a:rPr lang="en-US"/>
              <a:pPr>
                <a:defRPr/>
              </a:pPr>
              <a:t>‹#›</a:t>
            </a:fld>
            <a:endParaRPr lang="en-US"/>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body" idx="1"/>
          </p:nvPr>
        </p:nvSpPr>
        <p:spPr bwMode="auto">
          <a:xfrm>
            <a:off x="228600" y="1066800"/>
            <a:ext cx="8686800" cy="5410200"/>
          </a:xfrm>
          <a:prstGeom prst="rect">
            <a:avLst/>
          </a:prstGeom>
          <a:noFill/>
          <a:ln w="12700">
            <a:noFill/>
            <a:miter lim="800000"/>
            <a:headEnd/>
            <a:tailEnd/>
          </a:ln>
        </p:spPr>
        <p:txBody>
          <a:bodyPr vert="horz" wrap="square" lIns="0" tIns="45720" rIns="0" bIns="45720" numCol="1" anchor="t" anchorCtr="0" compatLnSpc="1">
            <a:prstTxWarp prst="textNoShape">
              <a:avLst/>
            </a:prstTxWarp>
          </a:bodyPr>
          <a:lstStyle/>
          <a:p>
            <a:pPr lvl="1"/>
            <a:r>
              <a:rPr lang="en-US" smtClean="0"/>
              <a:t>Second level</a:t>
            </a:r>
          </a:p>
          <a:p>
            <a:pPr lvl="2"/>
            <a:r>
              <a:rPr lang="en-US" smtClean="0"/>
              <a:t>Third level</a:t>
            </a:r>
          </a:p>
          <a:p>
            <a:pPr lvl="3"/>
            <a:r>
              <a:rPr lang="en-US" smtClean="0"/>
              <a:t>Fourth level</a:t>
            </a:r>
          </a:p>
        </p:txBody>
      </p:sp>
      <p:sp>
        <p:nvSpPr>
          <p:cNvPr id="1027" name="Rectangle 3"/>
          <p:cNvSpPr>
            <a:spLocks noGrp="1" noChangeArrowheads="1"/>
          </p:cNvSpPr>
          <p:nvPr>
            <p:ph type="title"/>
          </p:nvPr>
        </p:nvSpPr>
        <p:spPr bwMode="auto">
          <a:xfrm>
            <a:off x="0" y="228600"/>
            <a:ext cx="9144000" cy="4572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endParaRPr lang="en-US" dirty="0" smtClean="0"/>
          </a:p>
        </p:txBody>
      </p:sp>
      <p:sp>
        <p:nvSpPr>
          <p:cNvPr id="7178" name="Rectangle 10"/>
          <p:cNvSpPr>
            <a:spLocks noGrp="1" noChangeArrowheads="1"/>
          </p:cNvSpPr>
          <p:nvPr>
            <p:ph type="sldNum" sz="quarter" idx="4"/>
          </p:nvPr>
        </p:nvSpPr>
        <p:spPr bwMode="auto">
          <a:xfrm>
            <a:off x="6553200" y="6553200"/>
            <a:ext cx="1905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000">
                <a:latin typeface="Calibri" charset="0"/>
                <a:ea typeface="ＭＳ Ｐゴシック" charset="-128"/>
                <a:cs typeface="+mn-cs"/>
              </a:defRPr>
            </a:lvl1pPr>
          </a:lstStyle>
          <a:p>
            <a:pPr>
              <a:defRPr/>
            </a:pPr>
            <a:fld id="{90C4041E-E6B8-462F-81E7-B82F74696FB8}" type="slidenum">
              <a:rPr lang="en-US"/>
              <a:pPr>
                <a:defRPr/>
              </a:pPr>
              <a:t>‹#›</a:t>
            </a:fld>
            <a:endParaRPr lang="en-US"/>
          </a:p>
        </p:txBody>
      </p:sp>
      <p:pic>
        <p:nvPicPr>
          <p:cNvPr id="1030" name="Picture 8" descr="nookstudy_wordmark"/>
          <p:cNvPicPr>
            <a:picLocks noChangeAspect="1" noChangeArrowheads="1"/>
          </p:cNvPicPr>
          <p:nvPr userDrawn="1"/>
        </p:nvPicPr>
        <p:blipFill>
          <a:blip r:embed="rId17" cstate="print"/>
          <a:srcRect l="19687" t="36784" r="19011" b="36592"/>
          <a:stretch>
            <a:fillRect/>
          </a:stretch>
        </p:blipFill>
        <p:spPr bwMode="auto">
          <a:xfrm>
            <a:off x="7391400" y="6383338"/>
            <a:ext cx="1752600" cy="474662"/>
          </a:xfrm>
          <a:prstGeom prst="rect">
            <a:avLst/>
          </a:prstGeom>
          <a:noFill/>
          <a:ln w="9525">
            <a:noFill/>
            <a:miter lim="800000"/>
            <a:headEnd/>
            <a:tailEnd/>
          </a:ln>
        </p:spPr>
      </p:pic>
      <p:pic>
        <p:nvPicPr>
          <p:cNvPr id="7" name="Picture 6" descr="Corporate_College_Lockup_Logo.png"/>
          <p:cNvPicPr>
            <a:picLocks noChangeAspect="1"/>
          </p:cNvPicPr>
          <p:nvPr userDrawn="1"/>
        </p:nvPicPr>
        <p:blipFill>
          <a:blip r:embed="rId18" cstate="print"/>
          <a:stretch>
            <a:fillRect/>
          </a:stretch>
        </p:blipFill>
        <p:spPr>
          <a:xfrm>
            <a:off x="0" y="6229734"/>
            <a:ext cx="1484188" cy="628266"/>
          </a:xfrm>
          <a:prstGeom prst="rect">
            <a:avLst/>
          </a:prstGeom>
        </p:spPr>
      </p:pic>
    </p:spTree>
  </p:cSld>
  <p:clrMap bg1="lt1" tx1="dk1" bg2="lt2" tx2="dk2" accent1="accent1" accent2="accent2" accent3="accent3" accent4="accent4" accent5="accent5" accent6="accent6" hlink="hlink" folHlink="folHlink"/>
  <p:sldLayoutIdLst>
    <p:sldLayoutId id="2147483957" r:id="rId1"/>
    <p:sldLayoutId id="2147483946" r:id="rId2"/>
    <p:sldLayoutId id="2147483958" r:id="rId3"/>
    <p:sldLayoutId id="2147483959" r:id="rId4"/>
    <p:sldLayoutId id="2147483960" r:id="rId5"/>
    <p:sldLayoutId id="2147483947" r:id="rId6"/>
    <p:sldLayoutId id="2147483948" r:id="rId7"/>
    <p:sldLayoutId id="2147483949" r:id="rId8"/>
    <p:sldLayoutId id="2147483950" r:id="rId9"/>
    <p:sldLayoutId id="2147483951" r:id="rId10"/>
    <p:sldLayoutId id="2147483952" r:id="rId11"/>
    <p:sldLayoutId id="2147483953" r:id="rId12"/>
    <p:sldLayoutId id="2147483954" r:id="rId13"/>
    <p:sldLayoutId id="2147483955" r:id="rId14"/>
    <p:sldLayoutId id="2147483956" r:id="rId15"/>
  </p:sldLayoutIdLst>
  <p:transition spd="med">
    <p:fade/>
  </p:transition>
  <p:timing>
    <p:tnLst>
      <p:par>
        <p:cTn id="1" dur="indefinite" restart="never" nodeType="tmRoot"/>
      </p:par>
    </p:tnLst>
  </p:timing>
  <p:txStyles>
    <p:titleStyle>
      <a:lvl1pPr algn="ctr" rtl="0" eaLnBrk="0" fontAlgn="base" hangingPunct="0">
        <a:lnSpc>
          <a:spcPct val="90000"/>
        </a:lnSpc>
        <a:spcBef>
          <a:spcPct val="0"/>
        </a:spcBef>
        <a:spcAft>
          <a:spcPct val="0"/>
        </a:spcAft>
        <a:buClr>
          <a:schemeClr val="folHlink"/>
        </a:buClr>
        <a:buSzPct val="130000"/>
        <a:defRPr sz="4000" b="1" cap="all">
          <a:solidFill>
            <a:srgbClr val="084D00"/>
          </a:solidFill>
          <a:latin typeface="Calibri"/>
          <a:ea typeface="ＭＳ Ｐゴシック" charset="-128"/>
          <a:cs typeface="Calibri"/>
        </a:defRPr>
      </a:lvl1pPr>
      <a:lvl2pPr algn="ctr" rtl="0" eaLnBrk="0" fontAlgn="base" hangingPunct="0">
        <a:lnSpc>
          <a:spcPct val="90000"/>
        </a:lnSpc>
        <a:spcBef>
          <a:spcPct val="0"/>
        </a:spcBef>
        <a:spcAft>
          <a:spcPct val="0"/>
        </a:spcAft>
        <a:buClr>
          <a:schemeClr val="folHlink"/>
        </a:buClr>
        <a:buSzPct val="130000"/>
        <a:defRPr sz="4000" b="1">
          <a:solidFill>
            <a:srgbClr val="084D00"/>
          </a:solidFill>
          <a:latin typeface="Calibri" charset="0"/>
          <a:ea typeface="ＭＳ Ｐゴシック" charset="-128"/>
          <a:cs typeface="Calibri" charset="0"/>
        </a:defRPr>
      </a:lvl2pPr>
      <a:lvl3pPr algn="ctr" rtl="0" eaLnBrk="0" fontAlgn="base" hangingPunct="0">
        <a:lnSpc>
          <a:spcPct val="90000"/>
        </a:lnSpc>
        <a:spcBef>
          <a:spcPct val="0"/>
        </a:spcBef>
        <a:spcAft>
          <a:spcPct val="0"/>
        </a:spcAft>
        <a:buClr>
          <a:schemeClr val="folHlink"/>
        </a:buClr>
        <a:buSzPct val="130000"/>
        <a:defRPr sz="4000" b="1">
          <a:solidFill>
            <a:srgbClr val="084D00"/>
          </a:solidFill>
          <a:latin typeface="Calibri" charset="0"/>
          <a:ea typeface="ＭＳ Ｐゴシック" charset="-128"/>
          <a:cs typeface="Calibri" charset="0"/>
        </a:defRPr>
      </a:lvl3pPr>
      <a:lvl4pPr algn="ctr" rtl="0" eaLnBrk="0" fontAlgn="base" hangingPunct="0">
        <a:lnSpc>
          <a:spcPct val="90000"/>
        </a:lnSpc>
        <a:spcBef>
          <a:spcPct val="0"/>
        </a:spcBef>
        <a:spcAft>
          <a:spcPct val="0"/>
        </a:spcAft>
        <a:buClr>
          <a:schemeClr val="folHlink"/>
        </a:buClr>
        <a:buSzPct val="130000"/>
        <a:defRPr sz="4000" b="1">
          <a:solidFill>
            <a:srgbClr val="084D00"/>
          </a:solidFill>
          <a:latin typeface="Calibri" charset="0"/>
          <a:ea typeface="ＭＳ Ｐゴシック" charset="-128"/>
          <a:cs typeface="Calibri" charset="0"/>
        </a:defRPr>
      </a:lvl4pPr>
      <a:lvl5pPr algn="ctr" rtl="0" eaLnBrk="0" fontAlgn="base" hangingPunct="0">
        <a:lnSpc>
          <a:spcPct val="90000"/>
        </a:lnSpc>
        <a:spcBef>
          <a:spcPct val="0"/>
        </a:spcBef>
        <a:spcAft>
          <a:spcPct val="0"/>
        </a:spcAft>
        <a:buClr>
          <a:schemeClr val="folHlink"/>
        </a:buClr>
        <a:buSzPct val="130000"/>
        <a:defRPr sz="4000" b="1">
          <a:solidFill>
            <a:srgbClr val="084D00"/>
          </a:solidFill>
          <a:latin typeface="Calibri" charset="0"/>
          <a:ea typeface="ＭＳ Ｐゴシック" charset="-128"/>
          <a:cs typeface="Calibri" charset="0"/>
        </a:defRPr>
      </a:lvl5pPr>
      <a:lvl6pPr marL="457200" algn="l" rtl="0" eaLnBrk="1" fontAlgn="base" hangingPunct="1">
        <a:lnSpc>
          <a:spcPct val="90000"/>
        </a:lnSpc>
        <a:spcBef>
          <a:spcPct val="0"/>
        </a:spcBef>
        <a:spcAft>
          <a:spcPct val="0"/>
        </a:spcAft>
        <a:buClr>
          <a:schemeClr val="folHlink"/>
        </a:buClr>
        <a:buSzPct val="130000"/>
        <a:defRPr b="1">
          <a:solidFill>
            <a:srgbClr val="000000"/>
          </a:solidFill>
          <a:latin typeface="Arial" charset="0"/>
        </a:defRPr>
      </a:lvl6pPr>
      <a:lvl7pPr marL="914400" algn="l" rtl="0" eaLnBrk="1" fontAlgn="base" hangingPunct="1">
        <a:lnSpc>
          <a:spcPct val="90000"/>
        </a:lnSpc>
        <a:spcBef>
          <a:spcPct val="0"/>
        </a:spcBef>
        <a:spcAft>
          <a:spcPct val="0"/>
        </a:spcAft>
        <a:buClr>
          <a:schemeClr val="folHlink"/>
        </a:buClr>
        <a:buSzPct val="130000"/>
        <a:defRPr b="1">
          <a:solidFill>
            <a:srgbClr val="000000"/>
          </a:solidFill>
          <a:latin typeface="Arial" charset="0"/>
        </a:defRPr>
      </a:lvl7pPr>
      <a:lvl8pPr marL="1371600" algn="l" rtl="0" eaLnBrk="1" fontAlgn="base" hangingPunct="1">
        <a:lnSpc>
          <a:spcPct val="90000"/>
        </a:lnSpc>
        <a:spcBef>
          <a:spcPct val="0"/>
        </a:spcBef>
        <a:spcAft>
          <a:spcPct val="0"/>
        </a:spcAft>
        <a:buClr>
          <a:schemeClr val="folHlink"/>
        </a:buClr>
        <a:buSzPct val="130000"/>
        <a:defRPr b="1">
          <a:solidFill>
            <a:srgbClr val="000000"/>
          </a:solidFill>
          <a:latin typeface="Arial" charset="0"/>
        </a:defRPr>
      </a:lvl8pPr>
      <a:lvl9pPr marL="1828800" algn="l" rtl="0" eaLnBrk="1" fontAlgn="base" hangingPunct="1">
        <a:lnSpc>
          <a:spcPct val="90000"/>
        </a:lnSpc>
        <a:spcBef>
          <a:spcPct val="0"/>
        </a:spcBef>
        <a:spcAft>
          <a:spcPct val="0"/>
        </a:spcAft>
        <a:buClr>
          <a:schemeClr val="folHlink"/>
        </a:buClr>
        <a:buSzPct val="130000"/>
        <a:defRPr b="1">
          <a:solidFill>
            <a:srgbClr val="000000"/>
          </a:solidFill>
          <a:latin typeface="Arial" charset="0"/>
        </a:defRPr>
      </a:lvl9pPr>
    </p:titleStyle>
    <p:bodyStyle>
      <a:lvl1pPr marL="342900" indent="-342900" algn="l" rtl="0" eaLnBrk="0" fontAlgn="base" hangingPunct="0">
        <a:spcBef>
          <a:spcPct val="50000"/>
        </a:spcBef>
        <a:spcAft>
          <a:spcPct val="0"/>
        </a:spcAft>
        <a:buClr>
          <a:schemeClr val="tx2"/>
        </a:buClr>
        <a:buChar char="•"/>
        <a:defRPr sz="1400">
          <a:solidFill>
            <a:srgbClr val="000000"/>
          </a:solidFill>
          <a:latin typeface="+mn-lt"/>
          <a:ea typeface="ＭＳ Ｐゴシック" charset="-128"/>
          <a:cs typeface="ＭＳ Ｐゴシック" charset="-128"/>
        </a:defRPr>
      </a:lvl1pPr>
      <a:lvl2pPr marL="344488" indent="-230188" algn="l" rtl="0" eaLnBrk="0" fontAlgn="base" hangingPunct="0">
        <a:spcBef>
          <a:spcPct val="50000"/>
        </a:spcBef>
        <a:spcAft>
          <a:spcPct val="0"/>
        </a:spcAft>
        <a:buClr>
          <a:srgbClr val="635C20"/>
        </a:buClr>
        <a:buFont typeface="Wingdings" pitchFamily="2" charset="2"/>
        <a:buChar char="Ø"/>
        <a:defRPr sz="1600">
          <a:solidFill>
            <a:srgbClr val="595959"/>
          </a:solidFill>
          <a:latin typeface="Calibri"/>
          <a:ea typeface="ＭＳ Ｐゴシック" charset="-128"/>
          <a:cs typeface="Calibri"/>
        </a:defRPr>
      </a:lvl2pPr>
      <a:lvl3pPr marL="687388" indent="-228600" algn="l" rtl="0" eaLnBrk="0" fontAlgn="base" hangingPunct="0">
        <a:spcBef>
          <a:spcPct val="50000"/>
        </a:spcBef>
        <a:spcAft>
          <a:spcPct val="0"/>
        </a:spcAft>
        <a:buClr>
          <a:srgbClr val="635C20"/>
        </a:buClr>
        <a:buChar char="•"/>
        <a:defRPr sz="1600">
          <a:solidFill>
            <a:srgbClr val="595959"/>
          </a:solidFill>
          <a:latin typeface="Calibri"/>
          <a:ea typeface="ＭＳ Ｐゴシック" charset="-128"/>
          <a:cs typeface="Calibri"/>
        </a:defRPr>
      </a:lvl3pPr>
      <a:lvl4pPr marL="1031875" indent="-230188" algn="l" rtl="0" eaLnBrk="0" fontAlgn="base" hangingPunct="0">
        <a:spcBef>
          <a:spcPct val="50000"/>
        </a:spcBef>
        <a:spcAft>
          <a:spcPct val="0"/>
        </a:spcAft>
        <a:buClr>
          <a:srgbClr val="635C20"/>
        </a:buClr>
        <a:buFont typeface="Arial" charset="0"/>
        <a:buChar char="­"/>
        <a:defRPr sz="1600">
          <a:solidFill>
            <a:srgbClr val="595959"/>
          </a:solidFill>
          <a:latin typeface="Calibri"/>
          <a:ea typeface="ＭＳ Ｐゴシック" charset="-128"/>
          <a:cs typeface="Calibri"/>
        </a:defRPr>
      </a:lvl4pPr>
      <a:lvl5pPr marL="1376363" indent="-230188" algn="l" rtl="0" eaLnBrk="0" fontAlgn="base" hangingPunct="0">
        <a:spcBef>
          <a:spcPct val="50000"/>
        </a:spcBef>
        <a:spcAft>
          <a:spcPct val="0"/>
        </a:spcAft>
        <a:buClr>
          <a:schemeClr val="tx2"/>
        </a:buClr>
        <a:buChar char="–"/>
        <a:defRPr sz="1600">
          <a:solidFill>
            <a:srgbClr val="000000"/>
          </a:solidFill>
          <a:latin typeface="+mn-lt"/>
          <a:ea typeface="ＭＳ Ｐゴシック" charset="-128"/>
          <a:cs typeface="ＭＳ Ｐゴシック" charset="-128"/>
        </a:defRPr>
      </a:lvl5pPr>
      <a:lvl6pPr marL="1833563" indent="-230188" algn="l" rtl="0" eaLnBrk="1" fontAlgn="base" hangingPunct="1">
        <a:spcBef>
          <a:spcPct val="50000"/>
        </a:spcBef>
        <a:spcAft>
          <a:spcPct val="0"/>
        </a:spcAft>
        <a:buClr>
          <a:schemeClr val="tx2"/>
        </a:buClr>
        <a:buChar char="–"/>
        <a:defRPr sz="1600">
          <a:solidFill>
            <a:srgbClr val="000000"/>
          </a:solidFill>
          <a:latin typeface="+mn-lt"/>
        </a:defRPr>
      </a:lvl6pPr>
      <a:lvl7pPr marL="2290763" indent="-230188" algn="l" rtl="0" eaLnBrk="1" fontAlgn="base" hangingPunct="1">
        <a:spcBef>
          <a:spcPct val="50000"/>
        </a:spcBef>
        <a:spcAft>
          <a:spcPct val="0"/>
        </a:spcAft>
        <a:buClr>
          <a:schemeClr val="tx2"/>
        </a:buClr>
        <a:buChar char="–"/>
        <a:defRPr sz="1600">
          <a:solidFill>
            <a:srgbClr val="000000"/>
          </a:solidFill>
          <a:latin typeface="+mn-lt"/>
        </a:defRPr>
      </a:lvl7pPr>
      <a:lvl8pPr marL="2747963" indent="-230188" algn="l" rtl="0" eaLnBrk="1" fontAlgn="base" hangingPunct="1">
        <a:spcBef>
          <a:spcPct val="50000"/>
        </a:spcBef>
        <a:spcAft>
          <a:spcPct val="0"/>
        </a:spcAft>
        <a:buClr>
          <a:schemeClr val="tx2"/>
        </a:buClr>
        <a:buChar char="–"/>
        <a:defRPr sz="1600">
          <a:solidFill>
            <a:srgbClr val="000000"/>
          </a:solidFill>
          <a:latin typeface="+mn-lt"/>
        </a:defRPr>
      </a:lvl8pPr>
      <a:lvl9pPr marL="3205163" indent="-230188" algn="l" rtl="0" eaLnBrk="1" fontAlgn="base" hangingPunct="1">
        <a:spcBef>
          <a:spcPct val="50000"/>
        </a:spcBef>
        <a:spcAft>
          <a:spcPct val="0"/>
        </a:spcAft>
        <a:buClr>
          <a:schemeClr val="tx2"/>
        </a:buClr>
        <a:buChar char="–"/>
        <a:defRPr sz="16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0.xml"/><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hyperlink" Target="http://www.barnesandnoble.com/u/nookstudy-etextbooks-free-trial/379002672/" TargetMode="External"/><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0.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5"/>
          <p:cNvSpPr txBox="1">
            <a:spLocks noChangeArrowheads="1"/>
          </p:cNvSpPr>
          <p:nvPr/>
        </p:nvSpPr>
        <p:spPr bwMode="auto">
          <a:xfrm>
            <a:off x="1143000" y="3609975"/>
            <a:ext cx="6781800" cy="1066800"/>
          </a:xfrm>
          <a:prstGeom prst="rect">
            <a:avLst/>
          </a:prstGeom>
          <a:noFill/>
          <a:ln w="9525">
            <a:noFill/>
            <a:miter lim="800000"/>
            <a:headEnd/>
            <a:tailEnd/>
          </a:ln>
        </p:spPr>
        <p:txBody>
          <a:bodyPr>
            <a:spAutoFit/>
          </a:bodyPr>
          <a:lstStyle/>
          <a:p>
            <a:pPr algn="ctr">
              <a:spcBef>
                <a:spcPct val="50000"/>
              </a:spcBef>
            </a:pPr>
            <a:r>
              <a:rPr lang="en-US" sz="3200" dirty="0"/>
              <a:t>Getting Started with </a:t>
            </a:r>
            <a:r>
              <a:rPr lang="en-US" sz="3200" dirty="0" smtClean="0"/>
              <a:t>NOOK Study™  </a:t>
            </a:r>
            <a:r>
              <a:rPr lang="en-US" sz="3200" dirty="0"/>
              <a:t>&amp; the Canvas Integration</a:t>
            </a:r>
          </a:p>
        </p:txBody>
      </p:sp>
      <p:sp>
        <p:nvSpPr>
          <p:cNvPr id="6147" name="Rectangle 9"/>
          <p:cNvSpPr>
            <a:spLocks noChangeArrowheads="1"/>
          </p:cNvSpPr>
          <p:nvPr/>
        </p:nvSpPr>
        <p:spPr bwMode="auto">
          <a:xfrm>
            <a:off x="1611313" y="2797175"/>
            <a:ext cx="9144000" cy="0"/>
          </a:xfrm>
          <a:prstGeom prst="rect">
            <a:avLst/>
          </a:prstGeom>
          <a:noFill/>
          <a:ln w="9525">
            <a:noFill/>
            <a:miter lim="800000"/>
            <a:headEnd/>
            <a:tailEnd/>
          </a:ln>
        </p:spPr>
        <p:txBody>
          <a:bodyPr anchor="ctr">
            <a:spAutoFit/>
          </a:bodyPr>
          <a:lstStyle/>
          <a:p>
            <a:endParaRPr lang="en-US"/>
          </a:p>
        </p:txBody>
      </p:sp>
      <p:sp>
        <p:nvSpPr>
          <p:cNvPr id="6148" name="Rectangle 11"/>
          <p:cNvSpPr>
            <a:spLocks noChangeArrowheads="1"/>
          </p:cNvSpPr>
          <p:nvPr/>
        </p:nvSpPr>
        <p:spPr bwMode="auto">
          <a:xfrm>
            <a:off x="1690688" y="2743200"/>
            <a:ext cx="9144000" cy="0"/>
          </a:xfrm>
          <a:prstGeom prst="rect">
            <a:avLst/>
          </a:prstGeom>
          <a:noFill/>
          <a:ln w="9525">
            <a:noFill/>
            <a:miter lim="800000"/>
            <a:headEnd/>
            <a:tailEnd/>
          </a:ln>
        </p:spPr>
        <p:txBody>
          <a:bodyPr wrap="none" anchor="ctr">
            <a:spAutoFit/>
          </a:bodyPr>
          <a:lstStyle/>
          <a:p>
            <a:endParaRPr lang="en-US"/>
          </a:p>
        </p:txBody>
      </p:sp>
      <p:pic>
        <p:nvPicPr>
          <p:cNvPr id="6149" name="Picture 10" descr="nookstudy_wordmark"/>
          <p:cNvPicPr>
            <a:picLocks noChangeAspect="1" noChangeArrowheads="1"/>
          </p:cNvPicPr>
          <p:nvPr/>
        </p:nvPicPr>
        <p:blipFill>
          <a:blip r:embed="rId2" cstate="print"/>
          <a:srcRect l="19687" t="36784" r="19011" b="36592"/>
          <a:stretch>
            <a:fillRect/>
          </a:stretch>
        </p:blipFill>
        <p:spPr bwMode="auto">
          <a:xfrm>
            <a:off x="1143000" y="2027238"/>
            <a:ext cx="3733800" cy="1011237"/>
          </a:xfrm>
          <a:prstGeom prst="rect">
            <a:avLst/>
          </a:prstGeom>
          <a:noFill/>
          <a:ln w="9525">
            <a:noFill/>
            <a:miter lim="800000"/>
            <a:headEnd/>
            <a:tailEnd/>
          </a:ln>
        </p:spPr>
      </p:pic>
      <p:sp>
        <p:nvSpPr>
          <p:cNvPr id="6150" name="Text Box 12"/>
          <p:cNvSpPr txBox="1">
            <a:spLocks noChangeArrowheads="1"/>
          </p:cNvSpPr>
          <p:nvPr/>
        </p:nvSpPr>
        <p:spPr bwMode="auto">
          <a:xfrm>
            <a:off x="4953000" y="2438400"/>
            <a:ext cx="457200" cy="457200"/>
          </a:xfrm>
          <a:prstGeom prst="rect">
            <a:avLst/>
          </a:prstGeom>
          <a:noFill/>
          <a:ln w="9525">
            <a:noFill/>
            <a:miter lim="800000"/>
            <a:headEnd/>
            <a:tailEnd/>
          </a:ln>
        </p:spPr>
        <p:txBody>
          <a:bodyPr>
            <a:spAutoFit/>
          </a:bodyPr>
          <a:lstStyle/>
          <a:p>
            <a:pPr>
              <a:spcBef>
                <a:spcPct val="50000"/>
              </a:spcBef>
            </a:pPr>
            <a:r>
              <a:rPr lang="en-US" sz="2400" b="1"/>
              <a:t>+</a:t>
            </a:r>
          </a:p>
        </p:txBody>
      </p:sp>
      <p:pic>
        <p:nvPicPr>
          <p:cNvPr id="6151" name="Picture 7" descr="Canvas logo black.jpg"/>
          <p:cNvPicPr>
            <a:picLocks noChangeAspect="1"/>
          </p:cNvPicPr>
          <p:nvPr/>
        </p:nvPicPr>
        <p:blipFill>
          <a:blip r:embed="rId3" cstate="print"/>
          <a:srcRect/>
          <a:stretch>
            <a:fillRect/>
          </a:stretch>
        </p:blipFill>
        <p:spPr bwMode="auto">
          <a:xfrm>
            <a:off x="5410200" y="2362200"/>
            <a:ext cx="3263900" cy="563563"/>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idx="4294967295"/>
          </p:nvPr>
        </p:nvSpPr>
        <p:spPr>
          <a:xfrm>
            <a:off x="0" y="457200"/>
            <a:ext cx="9144000" cy="457200"/>
          </a:xfrm>
          <a:noFill/>
        </p:spPr>
        <p:txBody>
          <a:bodyPr/>
          <a:lstStyle/>
          <a:p>
            <a:r>
              <a:rPr lang="en-US" sz="2800" cap="none" dirty="0" smtClean="0">
                <a:latin typeface="Calibri" pitchFamily="34" charset="0"/>
                <a:cs typeface="Calibri" pitchFamily="34" charset="0"/>
              </a:rPr>
              <a:t>How to Use the Link to </a:t>
            </a:r>
            <a:r>
              <a:rPr lang="en-US" sz="2800" cap="none" dirty="0" smtClean="0">
                <a:latin typeface="Calibri" pitchFamily="34" charset="0"/>
                <a:cs typeface="Calibri" pitchFamily="34" charset="0"/>
              </a:rPr>
              <a:t>NOOK Study™  </a:t>
            </a:r>
            <a:r>
              <a:rPr lang="en-US" sz="2800" cap="none" dirty="0" smtClean="0">
                <a:latin typeface="Calibri" pitchFamily="34" charset="0"/>
                <a:cs typeface="Calibri" pitchFamily="34" charset="0"/>
              </a:rPr>
              <a:t>Tool </a:t>
            </a:r>
            <a:br>
              <a:rPr lang="en-US" sz="2800" cap="none" dirty="0" smtClean="0">
                <a:latin typeface="Calibri" pitchFamily="34" charset="0"/>
                <a:cs typeface="Calibri" pitchFamily="34" charset="0"/>
              </a:rPr>
            </a:br>
            <a:r>
              <a:rPr lang="en-US" sz="2800" cap="none" dirty="0" smtClean="0">
                <a:latin typeface="Calibri" pitchFamily="34" charset="0"/>
                <a:cs typeface="Calibri" pitchFamily="34" charset="0"/>
              </a:rPr>
              <a:t>Step 1</a:t>
            </a:r>
          </a:p>
        </p:txBody>
      </p:sp>
      <p:sp>
        <p:nvSpPr>
          <p:cNvPr id="16387" name="Content Placeholder 2"/>
          <p:cNvSpPr txBox="1">
            <a:spLocks/>
          </p:cNvSpPr>
          <p:nvPr/>
        </p:nvSpPr>
        <p:spPr bwMode="auto">
          <a:xfrm>
            <a:off x="1905000" y="990600"/>
            <a:ext cx="5486400" cy="457200"/>
          </a:xfrm>
          <a:prstGeom prst="rect">
            <a:avLst/>
          </a:prstGeom>
          <a:noFill/>
          <a:ln w="12700">
            <a:noFill/>
            <a:miter lim="800000"/>
            <a:headEnd/>
            <a:tailEnd/>
          </a:ln>
        </p:spPr>
        <p:txBody>
          <a:bodyPr lIns="0" rIns="0"/>
          <a:lstStyle/>
          <a:p>
            <a:pPr marL="0" lvl="2" eaLnBrk="0" hangingPunct="0">
              <a:spcBef>
                <a:spcPct val="50000"/>
              </a:spcBef>
              <a:buClr>
                <a:srgbClr val="008000"/>
              </a:buClr>
              <a:buFont typeface="Calibri" pitchFamily="34" charset="0"/>
              <a:buNone/>
            </a:pPr>
            <a:r>
              <a:rPr lang="en-US" sz="2000" b="1" dirty="0">
                <a:solidFill>
                  <a:srgbClr val="008000"/>
                </a:solidFill>
                <a:latin typeface="Calibri" pitchFamily="34" charset="0"/>
              </a:rPr>
              <a:t>Add the </a:t>
            </a:r>
            <a:r>
              <a:rPr lang="en-US" sz="2000" b="1" dirty="0" smtClean="0">
                <a:solidFill>
                  <a:srgbClr val="008000"/>
                </a:solidFill>
                <a:latin typeface="Calibri" pitchFamily="34" charset="0"/>
              </a:rPr>
              <a:t>“NOOK Study™  </a:t>
            </a:r>
            <a:r>
              <a:rPr lang="en-US" sz="2000" b="1" dirty="0">
                <a:solidFill>
                  <a:srgbClr val="008000"/>
                </a:solidFill>
                <a:latin typeface="Calibri" pitchFamily="34" charset="0"/>
              </a:rPr>
              <a:t>Link” activity in Canvas:</a:t>
            </a:r>
            <a:endParaRPr lang="en-US" dirty="0">
              <a:latin typeface="Calibri" pitchFamily="34" charset="0"/>
            </a:endParaRPr>
          </a:p>
          <a:p>
            <a:pPr marL="0" lvl="2" eaLnBrk="0" hangingPunct="0">
              <a:spcBef>
                <a:spcPct val="50000"/>
              </a:spcBef>
              <a:buClr>
                <a:srgbClr val="008000"/>
              </a:buClr>
            </a:pPr>
            <a:endParaRPr lang="en-US" sz="1200" b="1" dirty="0">
              <a:solidFill>
                <a:srgbClr val="008000"/>
              </a:solidFill>
              <a:latin typeface="Calibri" pitchFamily="34" charset="0"/>
            </a:endParaRPr>
          </a:p>
          <a:p>
            <a:pPr marL="0" lvl="2" eaLnBrk="0" hangingPunct="0">
              <a:spcBef>
                <a:spcPct val="50000"/>
              </a:spcBef>
              <a:buClr>
                <a:srgbClr val="635C20"/>
              </a:buClr>
            </a:pPr>
            <a:endParaRPr lang="en-US" dirty="0">
              <a:latin typeface="Calibri" pitchFamily="34" charset="0"/>
            </a:endParaRPr>
          </a:p>
          <a:p>
            <a:pPr marL="342900" indent="-342900" eaLnBrk="0" hangingPunct="0">
              <a:spcBef>
                <a:spcPct val="50000"/>
              </a:spcBef>
              <a:buClr>
                <a:srgbClr val="084D00"/>
              </a:buClr>
              <a:buFontTx/>
              <a:buChar char="•"/>
            </a:pPr>
            <a:endParaRPr lang="en-US" sz="2000" b="1" dirty="0">
              <a:solidFill>
                <a:srgbClr val="000000"/>
              </a:solidFill>
              <a:latin typeface="Calibri" pitchFamily="34" charset="0"/>
            </a:endParaRPr>
          </a:p>
        </p:txBody>
      </p:sp>
      <p:sp>
        <p:nvSpPr>
          <p:cNvPr id="16388" name="Rectangle 6"/>
          <p:cNvSpPr>
            <a:spLocks noChangeArrowheads="1"/>
          </p:cNvSpPr>
          <p:nvPr/>
        </p:nvSpPr>
        <p:spPr bwMode="auto">
          <a:xfrm>
            <a:off x="533400" y="1584325"/>
            <a:ext cx="8153400" cy="596900"/>
          </a:xfrm>
          <a:prstGeom prst="rect">
            <a:avLst/>
          </a:prstGeom>
          <a:noFill/>
          <a:ln w="9525">
            <a:noFill/>
            <a:miter lim="800000"/>
            <a:headEnd/>
            <a:tailEnd/>
          </a:ln>
        </p:spPr>
        <p:txBody>
          <a:bodyPr anchor="ctr">
            <a:spAutoFit/>
          </a:bodyPr>
          <a:lstStyle/>
          <a:p>
            <a:pPr eaLnBrk="0" hangingPunct="0"/>
            <a:r>
              <a:rPr lang="en-US" sz="1100" dirty="0" smtClean="0">
                <a:ea typeface="Times New Roman" pitchFamily="18" charset="0"/>
                <a:cs typeface="Arial" charset="0"/>
              </a:rPr>
              <a:t>To create a NOOK Study™ Link</a:t>
            </a:r>
            <a:r>
              <a:rPr lang="en-US" sz="1100" dirty="0" smtClean="0">
                <a:ea typeface="Times New Roman" pitchFamily="18" charset="0"/>
                <a:cs typeface="Arial" charset="0"/>
              </a:rPr>
              <a:t>, </a:t>
            </a:r>
            <a:r>
              <a:rPr lang="en-US" sz="1100" dirty="0">
                <a:ea typeface="Times New Roman" pitchFamily="18" charset="0"/>
                <a:cs typeface="Arial" charset="0"/>
              </a:rPr>
              <a:t>go to the “Add an activity” drop-down menu and select the </a:t>
            </a:r>
            <a:r>
              <a:rPr lang="en-US" sz="1100" dirty="0" smtClean="0">
                <a:ea typeface="Times New Roman" pitchFamily="18" charset="0"/>
                <a:cs typeface="Arial" charset="0"/>
              </a:rPr>
              <a:t>“NOOK Study™  </a:t>
            </a:r>
            <a:r>
              <a:rPr lang="en-US" sz="1100" dirty="0">
                <a:ea typeface="Times New Roman" pitchFamily="18" charset="0"/>
                <a:cs typeface="Arial" charset="0"/>
              </a:rPr>
              <a:t>Link” option. Selecting </a:t>
            </a:r>
            <a:r>
              <a:rPr lang="en-US" sz="1100" dirty="0" smtClean="0">
                <a:ea typeface="Times New Roman" pitchFamily="18" charset="0"/>
                <a:cs typeface="Arial" charset="0"/>
              </a:rPr>
              <a:t>“NOOK Study™  </a:t>
            </a:r>
            <a:r>
              <a:rPr lang="en-US" sz="1100" dirty="0">
                <a:ea typeface="Times New Roman" pitchFamily="18" charset="0"/>
                <a:cs typeface="Arial" charset="0"/>
              </a:rPr>
              <a:t>Link” takes you to the standard “Adding a new Basic LTI” form where you will be prompted to enter a name and description for the link. </a:t>
            </a:r>
          </a:p>
        </p:txBody>
      </p:sp>
      <p:sp>
        <p:nvSpPr>
          <p:cNvPr id="16389" name="Rectangle 7"/>
          <p:cNvSpPr>
            <a:spLocks noChangeArrowheads="1"/>
          </p:cNvSpPr>
          <p:nvPr/>
        </p:nvSpPr>
        <p:spPr bwMode="auto">
          <a:xfrm>
            <a:off x="-1433513" y="3651250"/>
            <a:ext cx="336550" cy="260350"/>
          </a:xfrm>
          <a:prstGeom prst="rect">
            <a:avLst/>
          </a:prstGeom>
          <a:noFill/>
          <a:ln w="9525">
            <a:noFill/>
            <a:miter lim="800000"/>
            <a:headEnd/>
            <a:tailEnd/>
          </a:ln>
        </p:spPr>
        <p:txBody>
          <a:bodyPr wrap="none" anchor="ctr">
            <a:spAutoFit/>
          </a:bodyPr>
          <a:lstStyle/>
          <a:p>
            <a:pPr algn="just" eaLnBrk="0" hangingPunct="0"/>
            <a:r>
              <a:rPr lang="en-US" sz="1100">
                <a:ea typeface="Times New Roman" pitchFamily="18" charset="0"/>
                <a:cs typeface="Arial" charset="0"/>
              </a:rPr>
              <a:t>    </a:t>
            </a:r>
            <a:r>
              <a:rPr lang="en-US">
                <a:solidFill>
                  <a:srgbClr val="000000"/>
                </a:solidFill>
                <a:ea typeface="Times New Roman" pitchFamily="18" charset="0"/>
                <a:cs typeface="Arial" charset="0"/>
              </a:rPr>
              <a:t> </a:t>
            </a:r>
            <a:endParaRPr lang="en-US">
              <a:ea typeface="Times New Roman" pitchFamily="18" charset="0"/>
              <a:cs typeface="Arial" charset="0"/>
            </a:endParaRPr>
          </a:p>
        </p:txBody>
      </p:sp>
      <p:pic>
        <p:nvPicPr>
          <p:cNvPr id="16390" name="Picture 12"/>
          <p:cNvPicPr>
            <a:picLocks noChangeAspect="1" noChangeArrowheads="1"/>
          </p:cNvPicPr>
          <p:nvPr/>
        </p:nvPicPr>
        <p:blipFill>
          <a:blip r:embed="rId2" cstate="print"/>
          <a:srcRect t="13687" r="2025" b="11531"/>
          <a:stretch>
            <a:fillRect/>
          </a:stretch>
        </p:blipFill>
        <p:spPr bwMode="auto">
          <a:xfrm>
            <a:off x="3048000" y="2276475"/>
            <a:ext cx="5030788" cy="3055938"/>
          </a:xfrm>
          <a:prstGeom prst="rect">
            <a:avLst/>
          </a:prstGeom>
          <a:noFill/>
          <a:ln w="9525">
            <a:solidFill>
              <a:schemeClr val="tx1"/>
            </a:solidFill>
            <a:miter lim="800000"/>
            <a:headEnd/>
            <a:tailEnd/>
          </a:ln>
        </p:spPr>
      </p:pic>
      <p:pic>
        <p:nvPicPr>
          <p:cNvPr id="16391" name="Picture 11"/>
          <p:cNvPicPr>
            <a:picLocks noChangeAspect="1" noChangeArrowheads="1"/>
          </p:cNvPicPr>
          <p:nvPr/>
        </p:nvPicPr>
        <p:blipFill>
          <a:blip r:embed="rId3" cstate="print"/>
          <a:srcRect l="64050" t="49406" r="19350" b="17062"/>
          <a:stretch>
            <a:fillRect/>
          </a:stretch>
        </p:blipFill>
        <p:spPr bwMode="auto">
          <a:xfrm>
            <a:off x="1219200" y="2286000"/>
            <a:ext cx="989013" cy="1598613"/>
          </a:xfrm>
          <a:prstGeom prst="rect">
            <a:avLst/>
          </a:prstGeom>
          <a:noFill/>
          <a:ln w="9525">
            <a:solidFill>
              <a:schemeClr val="tx1"/>
            </a:solidFill>
            <a:miter lim="800000"/>
            <a:headEnd/>
            <a:tailEnd/>
          </a:ln>
        </p:spPr>
      </p:pic>
      <p:sp>
        <p:nvSpPr>
          <p:cNvPr id="16392" name="Rectangle 6"/>
          <p:cNvSpPr>
            <a:spLocks noChangeArrowheads="1"/>
          </p:cNvSpPr>
          <p:nvPr/>
        </p:nvSpPr>
        <p:spPr bwMode="auto">
          <a:xfrm>
            <a:off x="609600" y="5429250"/>
            <a:ext cx="7924800" cy="1039813"/>
          </a:xfrm>
          <a:prstGeom prst="rect">
            <a:avLst/>
          </a:prstGeom>
          <a:noFill/>
          <a:ln w="9525">
            <a:noFill/>
            <a:miter lim="800000"/>
            <a:headEnd/>
            <a:tailEnd/>
          </a:ln>
        </p:spPr>
        <p:txBody>
          <a:bodyPr anchor="ctr">
            <a:spAutoFit/>
          </a:bodyPr>
          <a:lstStyle/>
          <a:p>
            <a:pPr eaLnBrk="0" hangingPunct="0"/>
            <a:r>
              <a:rPr lang="en-US" sz="1100" dirty="0">
                <a:ea typeface="Times New Roman" pitchFamily="18" charset="0"/>
                <a:cs typeface="Arial" charset="0"/>
              </a:rPr>
              <a:t>If Chapter 3 of the book was going to be on this week’s quiz, name your note something like “Read Chapter 3 for this week’s quiz”</a:t>
            </a:r>
            <a:r>
              <a:rPr lang="en-US" sz="1100" dirty="0">
                <a:solidFill>
                  <a:srgbClr val="FF0000"/>
                </a:solidFill>
                <a:ea typeface="Times New Roman" pitchFamily="18" charset="0"/>
                <a:cs typeface="Arial" charset="0"/>
              </a:rPr>
              <a:t>. </a:t>
            </a:r>
            <a:r>
              <a:rPr lang="en-US" sz="1100" dirty="0">
                <a:ea typeface="Times New Roman" pitchFamily="18" charset="0"/>
                <a:cs typeface="Arial" charset="0"/>
              </a:rPr>
              <a:t>Name your note something descriptive so that students who didn’t opt for the digital version of the book can still follow along. If you link to handouts and materials you distributed via Canvas, encourage your students to load those documents into </a:t>
            </a:r>
            <a:r>
              <a:rPr lang="en-US" sz="1100" dirty="0" smtClean="0">
                <a:ea typeface="Times New Roman" pitchFamily="18" charset="0"/>
                <a:cs typeface="Arial" charset="0"/>
              </a:rPr>
              <a:t>NOOK Study™  </a:t>
            </a:r>
            <a:r>
              <a:rPr lang="en-US" sz="1100" dirty="0">
                <a:ea typeface="Times New Roman" pitchFamily="18" charset="0"/>
                <a:cs typeface="Arial" charset="0"/>
              </a:rPr>
              <a:t>ahead of time. Add a Description to your note if needed.</a:t>
            </a:r>
            <a:endParaRPr lang="en-US" sz="900" dirty="0">
              <a:ea typeface="Times New Roman" pitchFamily="18" charset="0"/>
              <a:cs typeface="Arial" charset="0"/>
            </a:endParaRPr>
          </a:p>
          <a:p>
            <a:pPr eaLnBrk="0" hangingPunct="0"/>
            <a:endParaRPr lang="en-US" dirty="0">
              <a:ea typeface="Times New Roman" pitchFamily="18" charset="0"/>
              <a:cs typeface="Arial" charset="0"/>
            </a:endParaRPr>
          </a:p>
        </p:txBody>
      </p:sp>
      <p:sp>
        <p:nvSpPr>
          <p:cNvPr id="16393" name="Line 14"/>
          <p:cNvSpPr>
            <a:spLocks noChangeShapeType="1"/>
          </p:cNvSpPr>
          <p:nvPr/>
        </p:nvSpPr>
        <p:spPr bwMode="auto">
          <a:xfrm>
            <a:off x="2362200" y="2819400"/>
            <a:ext cx="533400" cy="0"/>
          </a:xfrm>
          <a:prstGeom prst="line">
            <a:avLst/>
          </a:prstGeom>
          <a:noFill/>
          <a:ln w="28575">
            <a:solidFill>
              <a:schemeClr val="tx1"/>
            </a:solidFill>
            <a:round/>
            <a:headEnd/>
            <a:tailEnd type="triangle" w="med" len="med"/>
          </a:ln>
        </p:spPr>
        <p:txBody>
          <a:bodyPr/>
          <a:lstStyle/>
          <a:p>
            <a:endParaRPr lang="en-US"/>
          </a:p>
        </p:txBody>
      </p:sp>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idx="4294967295"/>
          </p:nvPr>
        </p:nvSpPr>
        <p:spPr>
          <a:xfrm>
            <a:off x="0" y="457200"/>
            <a:ext cx="9144000" cy="457200"/>
          </a:xfrm>
          <a:noFill/>
        </p:spPr>
        <p:txBody>
          <a:bodyPr/>
          <a:lstStyle/>
          <a:p>
            <a:r>
              <a:rPr lang="en-US" sz="2800" cap="none" dirty="0" smtClean="0">
                <a:latin typeface="Calibri" pitchFamily="34" charset="0"/>
                <a:cs typeface="Calibri" pitchFamily="34" charset="0"/>
              </a:rPr>
              <a:t>How to Use the Link to </a:t>
            </a:r>
            <a:r>
              <a:rPr lang="en-US" sz="2800" cap="none" dirty="0" smtClean="0">
                <a:latin typeface="Calibri" pitchFamily="34" charset="0"/>
                <a:cs typeface="Calibri" pitchFamily="34" charset="0"/>
              </a:rPr>
              <a:t>NOOK Study™  </a:t>
            </a:r>
            <a:r>
              <a:rPr lang="en-US" sz="2800" cap="none" dirty="0" smtClean="0">
                <a:latin typeface="Calibri" pitchFamily="34" charset="0"/>
                <a:cs typeface="Calibri" pitchFamily="34" charset="0"/>
              </a:rPr>
              <a:t>Tool </a:t>
            </a:r>
            <a:br>
              <a:rPr lang="en-US" sz="2800" cap="none" dirty="0" smtClean="0">
                <a:latin typeface="Calibri" pitchFamily="34" charset="0"/>
                <a:cs typeface="Calibri" pitchFamily="34" charset="0"/>
              </a:rPr>
            </a:br>
            <a:r>
              <a:rPr lang="en-US" sz="2800" cap="none" dirty="0" smtClean="0">
                <a:latin typeface="Calibri" pitchFamily="34" charset="0"/>
                <a:cs typeface="Calibri" pitchFamily="34" charset="0"/>
              </a:rPr>
              <a:t>Step 2</a:t>
            </a:r>
          </a:p>
        </p:txBody>
      </p:sp>
      <p:sp>
        <p:nvSpPr>
          <p:cNvPr id="17411" name="Content Placeholder 2"/>
          <p:cNvSpPr txBox="1">
            <a:spLocks/>
          </p:cNvSpPr>
          <p:nvPr/>
        </p:nvSpPr>
        <p:spPr bwMode="auto">
          <a:xfrm>
            <a:off x="2895600" y="990600"/>
            <a:ext cx="3505200" cy="457200"/>
          </a:xfrm>
          <a:prstGeom prst="rect">
            <a:avLst/>
          </a:prstGeom>
          <a:noFill/>
          <a:ln w="12700">
            <a:noFill/>
            <a:miter lim="800000"/>
            <a:headEnd/>
            <a:tailEnd/>
          </a:ln>
        </p:spPr>
        <p:txBody>
          <a:bodyPr lIns="0" rIns="0"/>
          <a:lstStyle/>
          <a:p>
            <a:pPr marL="0" lvl="2" eaLnBrk="0" hangingPunct="0">
              <a:spcBef>
                <a:spcPct val="50000"/>
              </a:spcBef>
              <a:buClr>
                <a:srgbClr val="008000"/>
              </a:buClr>
              <a:buFont typeface="Calibri" pitchFamily="34" charset="0"/>
              <a:buNone/>
            </a:pPr>
            <a:r>
              <a:rPr lang="en-US" sz="2000" b="1">
                <a:solidFill>
                  <a:srgbClr val="008000"/>
                </a:solidFill>
                <a:latin typeface="Calibri" pitchFamily="34" charset="0"/>
              </a:rPr>
              <a:t>Create a note for your students:</a:t>
            </a:r>
            <a:endParaRPr lang="en-US" sz="2000" b="1">
              <a:solidFill>
                <a:srgbClr val="000000"/>
              </a:solidFill>
              <a:latin typeface="Calibri" pitchFamily="34" charset="0"/>
            </a:endParaRPr>
          </a:p>
        </p:txBody>
      </p:sp>
      <p:sp>
        <p:nvSpPr>
          <p:cNvPr id="17412" name="Rectangle 6"/>
          <p:cNvSpPr>
            <a:spLocks noChangeArrowheads="1"/>
          </p:cNvSpPr>
          <p:nvPr/>
        </p:nvSpPr>
        <p:spPr bwMode="auto">
          <a:xfrm>
            <a:off x="1143000" y="1563688"/>
            <a:ext cx="6781800" cy="1712912"/>
          </a:xfrm>
          <a:prstGeom prst="rect">
            <a:avLst/>
          </a:prstGeom>
          <a:noFill/>
          <a:ln w="9525">
            <a:noFill/>
            <a:miter lim="800000"/>
            <a:headEnd/>
            <a:tailEnd/>
          </a:ln>
        </p:spPr>
        <p:txBody>
          <a:bodyPr anchor="ctr">
            <a:spAutoFit/>
          </a:bodyPr>
          <a:lstStyle/>
          <a:p>
            <a:pPr eaLnBrk="0" hangingPunct="0"/>
            <a:r>
              <a:rPr lang="en-US" sz="1100" dirty="0">
                <a:ea typeface="Times New Roman" pitchFamily="18" charset="0"/>
                <a:cs typeface="Arial" charset="0"/>
              </a:rPr>
              <a:t>Now you’re ready to add your </a:t>
            </a:r>
            <a:r>
              <a:rPr lang="en-US" sz="1100" dirty="0" smtClean="0">
                <a:ea typeface="Times New Roman" pitchFamily="18" charset="0"/>
                <a:cs typeface="Arial" charset="0"/>
              </a:rPr>
              <a:t>NOOK Study™  </a:t>
            </a:r>
            <a:r>
              <a:rPr lang="en-US" sz="1100" dirty="0">
                <a:ea typeface="Times New Roman" pitchFamily="18" charset="0"/>
                <a:cs typeface="Arial" charset="0"/>
              </a:rPr>
              <a:t>URL. Click on the note that you created in the previous step and you should see a “Create Link” link.</a:t>
            </a:r>
          </a:p>
          <a:p>
            <a:pPr eaLnBrk="0" hangingPunct="0"/>
            <a:endParaRPr lang="en-US" sz="1100" dirty="0">
              <a:ea typeface="Times New Roman" pitchFamily="18" charset="0"/>
              <a:cs typeface="Arial" charset="0"/>
            </a:endParaRPr>
          </a:p>
          <a:p>
            <a:pPr eaLnBrk="0" hangingPunct="0"/>
            <a:r>
              <a:rPr lang="en-US" sz="1100" dirty="0">
                <a:ea typeface="Times New Roman" pitchFamily="18" charset="0"/>
                <a:cs typeface="Arial" charset="0"/>
              </a:rPr>
              <a:t>With this form, you can incorporate links directly to your </a:t>
            </a:r>
            <a:r>
              <a:rPr lang="en-US" sz="1100" dirty="0" smtClean="0">
                <a:ea typeface="Times New Roman" pitchFamily="18" charset="0"/>
                <a:cs typeface="Arial" charset="0"/>
              </a:rPr>
              <a:t>NOOK Study™  </a:t>
            </a:r>
            <a:r>
              <a:rPr lang="en-US" sz="1100" dirty="0" err="1">
                <a:ea typeface="Times New Roman" pitchFamily="18" charset="0"/>
                <a:cs typeface="Arial" charset="0"/>
              </a:rPr>
              <a:t>eTextbooks</a:t>
            </a:r>
            <a:r>
              <a:rPr lang="en-US" sz="1100" dirty="0">
                <a:ea typeface="Times New Roman" pitchFamily="18" charset="0"/>
                <a:cs typeface="Arial" charset="0"/>
              </a:rPr>
              <a:t> or other digital course content for the class so that your students would be taken directly to that part of the textbook or course materials that you wanted them to read. For example, if you created a link called “Read Chapter 5 for the pop quiz”, with this step, you can link it directly to Chapter 5 of the textbook. The link, when clicked on by your students, would open up </a:t>
            </a:r>
            <a:r>
              <a:rPr lang="en-US" sz="1100" dirty="0" smtClean="0">
                <a:ea typeface="Times New Roman" pitchFamily="18" charset="0"/>
                <a:cs typeface="Arial" charset="0"/>
              </a:rPr>
              <a:t>NOOK Study™  </a:t>
            </a:r>
            <a:r>
              <a:rPr lang="en-US" sz="1100" dirty="0">
                <a:ea typeface="Times New Roman" pitchFamily="18" charset="0"/>
                <a:cs typeface="Arial" charset="0"/>
              </a:rPr>
              <a:t>and the </a:t>
            </a:r>
            <a:r>
              <a:rPr lang="en-US" sz="1100" dirty="0" err="1">
                <a:ea typeface="Times New Roman" pitchFamily="18" charset="0"/>
                <a:cs typeface="Arial" charset="0"/>
              </a:rPr>
              <a:t>eTextbook</a:t>
            </a:r>
            <a:r>
              <a:rPr lang="en-US" sz="1100" dirty="0">
                <a:ea typeface="Times New Roman" pitchFamily="18" charset="0"/>
                <a:cs typeface="Arial" charset="0"/>
              </a:rPr>
              <a:t> directly to Chapter 5.</a:t>
            </a:r>
            <a:endParaRPr lang="en-US" sz="900" dirty="0">
              <a:ea typeface="Times New Roman" pitchFamily="18" charset="0"/>
              <a:cs typeface="Arial" charset="0"/>
            </a:endParaRPr>
          </a:p>
          <a:p>
            <a:pPr eaLnBrk="0" hangingPunct="0"/>
            <a:endParaRPr lang="en-US" dirty="0">
              <a:ea typeface="Times New Roman" pitchFamily="18" charset="0"/>
              <a:cs typeface="Arial" charset="0"/>
            </a:endParaRPr>
          </a:p>
        </p:txBody>
      </p:sp>
      <p:sp>
        <p:nvSpPr>
          <p:cNvPr id="17413" name="Rectangle 7"/>
          <p:cNvSpPr>
            <a:spLocks noChangeArrowheads="1"/>
          </p:cNvSpPr>
          <p:nvPr/>
        </p:nvSpPr>
        <p:spPr bwMode="auto">
          <a:xfrm>
            <a:off x="-1433513" y="3651250"/>
            <a:ext cx="336550" cy="260350"/>
          </a:xfrm>
          <a:prstGeom prst="rect">
            <a:avLst/>
          </a:prstGeom>
          <a:noFill/>
          <a:ln w="9525">
            <a:noFill/>
            <a:miter lim="800000"/>
            <a:headEnd/>
            <a:tailEnd/>
          </a:ln>
        </p:spPr>
        <p:txBody>
          <a:bodyPr wrap="none" anchor="ctr">
            <a:spAutoFit/>
          </a:bodyPr>
          <a:lstStyle/>
          <a:p>
            <a:pPr algn="just" eaLnBrk="0" hangingPunct="0"/>
            <a:r>
              <a:rPr lang="en-US" sz="1100">
                <a:ea typeface="Times New Roman" pitchFamily="18" charset="0"/>
                <a:cs typeface="Arial" charset="0"/>
              </a:rPr>
              <a:t>    </a:t>
            </a:r>
            <a:r>
              <a:rPr lang="en-US">
                <a:solidFill>
                  <a:srgbClr val="000000"/>
                </a:solidFill>
                <a:ea typeface="Times New Roman" pitchFamily="18" charset="0"/>
                <a:cs typeface="Arial" charset="0"/>
              </a:rPr>
              <a:t> </a:t>
            </a:r>
            <a:endParaRPr lang="en-US">
              <a:ea typeface="Times New Roman" pitchFamily="18" charset="0"/>
              <a:cs typeface="Arial" charset="0"/>
            </a:endParaRPr>
          </a:p>
        </p:txBody>
      </p:sp>
      <p:pic>
        <p:nvPicPr>
          <p:cNvPr id="17414" name="Picture 8"/>
          <p:cNvPicPr>
            <a:picLocks noChangeAspect="1" noChangeArrowheads="1"/>
          </p:cNvPicPr>
          <p:nvPr/>
        </p:nvPicPr>
        <p:blipFill>
          <a:blip r:embed="rId2" cstate="print"/>
          <a:srcRect t="15938" r="2025" b="22687"/>
          <a:stretch>
            <a:fillRect/>
          </a:stretch>
        </p:blipFill>
        <p:spPr bwMode="auto">
          <a:xfrm>
            <a:off x="2057400" y="3200400"/>
            <a:ext cx="4973638" cy="2486025"/>
          </a:xfrm>
          <a:prstGeom prst="rect">
            <a:avLst/>
          </a:prstGeom>
          <a:noFill/>
          <a:ln w="9525">
            <a:solidFill>
              <a:schemeClr val="tx1"/>
            </a:solidFill>
            <a:miter lim="800000"/>
            <a:headEnd/>
            <a:tailEnd/>
          </a:ln>
        </p:spPr>
      </p:pic>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idx="4294967295"/>
          </p:nvPr>
        </p:nvSpPr>
        <p:spPr>
          <a:xfrm>
            <a:off x="0" y="457200"/>
            <a:ext cx="9144000" cy="457200"/>
          </a:xfrm>
          <a:noFill/>
        </p:spPr>
        <p:txBody>
          <a:bodyPr/>
          <a:lstStyle/>
          <a:p>
            <a:r>
              <a:rPr lang="en-US" sz="2800" cap="none" dirty="0" smtClean="0">
                <a:latin typeface="Calibri" pitchFamily="34" charset="0"/>
                <a:cs typeface="Calibri" pitchFamily="34" charset="0"/>
              </a:rPr>
              <a:t>How to Use the Link to </a:t>
            </a:r>
            <a:r>
              <a:rPr lang="en-US" sz="2800" cap="none" dirty="0" smtClean="0">
                <a:latin typeface="Calibri" pitchFamily="34" charset="0"/>
                <a:cs typeface="Calibri" pitchFamily="34" charset="0"/>
              </a:rPr>
              <a:t>NOOK Study™  </a:t>
            </a:r>
            <a:r>
              <a:rPr lang="en-US" sz="2800" cap="none" dirty="0" smtClean="0">
                <a:latin typeface="Calibri" pitchFamily="34" charset="0"/>
                <a:cs typeface="Calibri" pitchFamily="34" charset="0"/>
              </a:rPr>
              <a:t>Tool </a:t>
            </a:r>
            <a:br>
              <a:rPr lang="en-US" sz="2800" cap="none" dirty="0" smtClean="0">
                <a:latin typeface="Calibri" pitchFamily="34" charset="0"/>
                <a:cs typeface="Calibri" pitchFamily="34" charset="0"/>
              </a:rPr>
            </a:br>
            <a:r>
              <a:rPr lang="en-US" sz="2800" cap="none" dirty="0" smtClean="0">
                <a:latin typeface="Calibri" pitchFamily="34" charset="0"/>
                <a:cs typeface="Calibri" pitchFamily="34" charset="0"/>
              </a:rPr>
              <a:t>Step 3</a:t>
            </a:r>
          </a:p>
        </p:txBody>
      </p:sp>
      <p:sp>
        <p:nvSpPr>
          <p:cNvPr id="18435" name="Content Placeholder 2"/>
          <p:cNvSpPr txBox="1">
            <a:spLocks/>
          </p:cNvSpPr>
          <p:nvPr/>
        </p:nvSpPr>
        <p:spPr bwMode="auto">
          <a:xfrm>
            <a:off x="1295400" y="990600"/>
            <a:ext cx="6705600" cy="457200"/>
          </a:xfrm>
          <a:prstGeom prst="rect">
            <a:avLst/>
          </a:prstGeom>
          <a:noFill/>
          <a:ln w="12700">
            <a:noFill/>
            <a:miter lim="800000"/>
            <a:headEnd/>
            <a:tailEnd/>
          </a:ln>
        </p:spPr>
        <p:txBody>
          <a:bodyPr lIns="0" rIns="0"/>
          <a:lstStyle/>
          <a:p>
            <a:pPr marL="0" lvl="2" algn="ctr" eaLnBrk="0" hangingPunct="0">
              <a:spcBef>
                <a:spcPct val="50000"/>
              </a:spcBef>
              <a:buClr>
                <a:srgbClr val="008000"/>
              </a:buClr>
              <a:buFont typeface="Calibri" pitchFamily="34" charset="0"/>
              <a:buNone/>
            </a:pPr>
            <a:r>
              <a:rPr lang="en-US" sz="2000" b="1">
                <a:solidFill>
                  <a:srgbClr val="008000"/>
                </a:solidFill>
                <a:latin typeface="Calibri" pitchFamily="34" charset="0"/>
              </a:rPr>
              <a:t>Link to a page or section of the eTextbook or class document:</a:t>
            </a:r>
            <a:endParaRPr lang="en-US" sz="2000" b="1">
              <a:solidFill>
                <a:srgbClr val="000000"/>
              </a:solidFill>
              <a:latin typeface="Calibri" pitchFamily="34" charset="0"/>
            </a:endParaRPr>
          </a:p>
        </p:txBody>
      </p:sp>
      <p:sp>
        <p:nvSpPr>
          <p:cNvPr id="18436" name="Rectangle 4"/>
          <p:cNvSpPr>
            <a:spLocks noChangeArrowheads="1"/>
          </p:cNvSpPr>
          <p:nvPr/>
        </p:nvSpPr>
        <p:spPr bwMode="auto">
          <a:xfrm>
            <a:off x="1295400" y="1524000"/>
            <a:ext cx="4648200" cy="428625"/>
          </a:xfrm>
          <a:prstGeom prst="rect">
            <a:avLst/>
          </a:prstGeom>
          <a:noFill/>
          <a:ln w="9525">
            <a:noFill/>
            <a:miter lim="800000"/>
            <a:headEnd/>
            <a:tailEnd/>
          </a:ln>
        </p:spPr>
        <p:txBody>
          <a:bodyPr anchor="ctr">
            <a:spAutoFit/>
          </a:bodyPr>
          <a:lstStyle/>
          <a:p>
            <a:pPr eaLnBrk="0" hangingPunct="0"/>
            <a:r>
              <a:rPr lang="en-US" sz="1100" dirty="0">
                <a:ea typeface="Times New Roman" pitchFamily="18" charset="0"/>
                <a:cs typeface="Arial" charset="0"/>
              </a:rPr>
              <a:t>Open your </a:t>
            </a:r>
            <a:r>
              <a:rPr lang="en-US" sz="1100" dirty="0" err="1">
                <a:ea typeface="Times New Roman" pitchFamily="18" charset="0"/>
                <a:cs typeface="Arial" charset="0"/>
              </a:rPr>
              <a:t>eTextbook</a:t>
            </a:r>
            <a:r>
              <a:rPr lang="en-US" sz="1100" dirty="0">
                <a:ea typeface="Times New Roman" pitchFamily="18" charset="0"/>
                <a:cs typeface="Arial" charset="0"/>
              </a:rPr>
              <a:t> or class document in </a:t>
            </a:r>
            <a:r>
              <a:rPr lang="en-US" sz="1100" dirty="0" smtClean="0">
                <a:ea typeface="Times New Roman" pitchFamily="18" charset="0"/>
                <a:cs typeface="Arial" charset="0"/>
              </a:rPr>
              <a:t>NOOK Study™ . </a:t>
            </a:r>
            <a:endParaRPr lang="en-US" sz="1100" dirty="0">
              <a:ea typeface="Times New Roman" pitchFamily="18" charset="0"/>
              <a:cs typeface="Arial" charset="0"/>
            </a:endParaRPr>
          </a:p>
          <a:p>
            <a:pPr eaLnBrk="0" hangingPunct="0"/>
            <a:r>
              <a:rPr lang="en-US" sz="1100" dirty="0">
                <a:ea typeface="Times New Roman" pitchFamily="18" charset="0"/>
                <a:cs typeface="Arial" charset="0"/>
              </a:rPr>
              <a:t>You can either create a link to a selection or create a link to the page. </a:t>
            </a:r>
            <a:endParaRPr lang="en-US" dirty="0">
              <a:ea typeface="Times New Roman" pitchFamily="18" charset="0"/>
              <a:cs typeface="Arial" charset="0"/>
            </a:endParaRPr>
          </a:p>
        </p:txBody>
      </p:sp>
      <p:sp>
        <p:nvSpPr>
          <p:cNvPr id="18437" name="Rectangle 5"/>
          <p:cNvSpPr>
            <a:spLocks noChangeArrowheads="1"/>
          </p:cNvSpPr>
          <p:nvPr/>
        </p:nvSpPr>
        <p:spPr bwMode="auto">
          <a:xfrm>
            <a:off x="-1433513" y="3651250"/>
            <a:ext cx="336550" cy="260350"/>
          </a:xfrm>
          <a:prstGeom prst="rect">
            <a:avLst/>
          </a:prstGeom>
          <a:noFill/>
          <a:ln w="9525">
            <a:noFill/>
            <a:miter lim="800000"/>
            <a:headEnd/>
            <a:tailEnd/>
          </a:ln>
        </p:spPr>
        <p:txBody>
          <a:bodyPr wrap="none" anchor="ctr">
            <a:spAutoFit/>
          </a:bodyPr>
          <a:lstStyle/>
          <a:p>
            <a:pPr algn="just" eaLnBrk="0" hangingPunct="0"/>
            <a:r>
              <a:rPr lang="en-US" sz="1100">
                <a:ea typeface="Times New Roman" pitchFamily="18" charset="0"/>
                <a:cs typeface="Arial" charset="0"/>
              </a:rPr>
              <a:t>    </a:t>
            </a:r>
            <a:r>
              <a:rPr lang="en-US">
                <a:solidFill>
                  <a:srgbClr val="000000"/>
                </a:solidFill>
                <a:ea typeface="Times New Roman" pitchFamily="18" charset="0"/>
                <a:cs typeface="Arial" charset="0"/>
              </a:rPr>
              <a:t> </a:t>
            </a:r>
            <a:endParaRPr lang="en-US">
              <a:ea typeface="Times New Roman" pitchFamily="18" charset="0"/>
              <a:cs typeface="Arial" charset="0"/>
            </a:endParaRPr>
          </a:p>
        </p:txBody>
      </p:sp>
      <p:pic>
        <p:nvPicPr>
          <p:cNvPr id="18438" name="Picture 7"/>
          <p:cNvPicPr>
            <a:picLocks noChangeAspect="1" noChangeArrowheads="1"/>
          </p:cNvPicPr>
          <p:nvPr/>
        </p:nvPicPr>
        <p:blipFill>
          <a:blip r:embed="rId2" cstate="print"/>
          <a:srcRect l="13750" t="37007" r="50000" b="34375"/>
          <a:stretch>
            <a:fillRect/>
          </a:stretch>
        </p:blipFill>
        <p:spPr bwMode="auto">
          <a:xfrm>
            <a:off x="1295400" y="1981200"/>
            <a:ext cx="2590800" cy="1636713"/>
          </a:xfrm>
          <a:prstGeom prst="rect">
            <a:avLst/>
          </a:prstGeom>
          <a:noFill/>
          <a:ln w="9525">
            <a:solidFill>
              <a:schemeClr val="tx1"/>
            </a:solidFill>
            <a:miter lim="800000"/>
            <a:headEnd/>
            <a:tailEnd/>
          </a:ln>
        </p:spPr>
      </p:pic>
      <p:pic>
        <p:nvPicPr>
          <p:cNvPr id="18439" name="Picture 8"/>
          <p:cNvPicPr>
            <a:picLocks noChangeAspect="1" noChangeArrowheads="1"/>
          </p:cNvPicPr>
          <p:nvPr/>
        </p:nvPicPr>
        <p:blipFill>
          <a:blip r:embed="rId3" cstate="print"/>
          <a:srcRect l="9375" t="75781" r="59375" b="3125"/>
          <a:stretch>
            <a:fillRect/>
          </a:stretch>
        </p:blipFill>
        <p:spPr bwMode="auto">
          <a:xfrm>
            <a:off x="4419600" y="1981200"/>
            <a:ext cx="2819400" cy="1522413"/>
          </a:xfrm>
          <a:prstGeom prst="rect">
            <a:avLst/>
          </a:prstGeom>
          <a:noFill/>
          <a:ln w="9525">
            <a:solidFill>
              <a:schemeClr val="tx1"/>
            </a:solidFill>
            <a:miter lim="800000"/>
            <a:headEnd/>
            <a:tailEnd/>
          </a:ln>
        </p:spPr>
      </p:pic>
      <p:sp>
        <p:nvSpPr>
          <p:cNvPr id="18440" name="Rectangle 9"/>
          <p:cNvSpPr>
            <a:spLocks noChangeArrowheads="1"/>
          </p:cNvSpPr>
          <p:nvPr/>
        </p:nvSpPr>
        <p:spPr bwMode="auto">
          <a:xfrm>
            <a:off x="1295400" y="3702050"/>
            <a:ext cx="6781800" cy="260350"/>
          </a:xfrm>
          <a:prstGeom prst="rect">
            <a:avLst/>
          </a:prstGeom>
          <a:noFill/>
          <a:ln w="9525">
            <a:noFill/>
            <a:miter lim="800000"/>
            <a:headEnd/>
            <a:tailEnd/>
          </a:ln>
        </p:spPr>
        <p:txBody>
          <a:bodyPr anchor="ctr">
            <a:spAutoFit/>
          </a:bodyPr>
          <a:lstStyle/>
          <a:p>
            <a:pPr eaLnBrk="0" hangingPunct="0"/>
            <a:r>
              <a:rPr lang="en-US" sz="1100">
                <a:ea typeface="Times New Roman" pitchFamily="18" charset="0"/>
                <a:cs typeface="Arial" charset="0"/>
              </a:rPr>
              <a:t>The link will be copied to your computer’s Clipboard. Go back to Canvas and paste the link into the form. </a:t>
            </a:r>
            <a:endParaRPr lang="en-US">
              <a:ea typeface="Times New Roman" pitchFamily="18" charset="0"/>
              <a:cs typeface="Arial" charset="0"/>
            </a:endParaRPr>
          </a:p>
        </p:txBody>
      </p:sp>
      <p:sp>
        <p:nvSpPr>
          <p:cNvPr id="18441" name="Rectangle 12"/>
          <p:cNvSpPr>
            <a:spLocks noChangeArrowheads="1"/>
          </p:cNvSpPr>
          <p:nvPr/>
        </p:nvSpPr>
        <p:spPr bwMode="auto">
          <a:xfrm>
            <a:off x="1447800" y="5575300"/>
            <a:ext cx="1828800" cy="596900"/>
          </a:xfrm>
          <a:prstGeom prst="rect">
            <a:avLst/>
          </a:prstGeom>
          <a:noFill/>
          <a:ln w="9525">
            <a:noFill/>
            <a:miter lim="800000"/>
            <a:headEnd/>
            <a:tailEnd/>
          </a:ln>
        </p:spPr>
        <p:txBody>
          <a:bodyPr anchor="ctr">
            <a:spAutoFit/>
          </a:bodyPr>
          <a:lstStyle/>
          <a:p>
            <a:pPr eaLnBrk="0" hangingPunct="0"/>
            <a:r>
              <a:rPr lang="en-US" sz="1100" dirty="0">
                <a:ea typeface="Times New Roman" pitchFamily="18" charset="0"/>
                <a:cs typeface="Arial" charset="0"/>
              </a:rPr>
              <a:t>Submit the form and now the note to your students is </a:t>
            </a:r>
            <a:r>
              <a:rPr lang="en-US" sz="1100" dirty="0" smtClean="0">
                <a:ea typeface="Times New Roman" pitchFamily="18" charset="0"/>
                <a:cs typeface="Arial" charset="0"/>
              </a:rPr>
              <a:t>done</a:t>
            </a:r>
            <a:endParaRPr lang="en-US" dirty="0">
              <a:ea typeface="Times New Roman" pitchFamily="18" charset="0"/>
              <a:cs typeface="Arial" charset="0"/>
            </a:endParaRPr>
          </a:p>
        </p:txBody>
      </p:sp>
      <p:pic>
        <p:nvPicPr>
          <p:cNvPr id="18442" name="Picture 13"/>
          <p:cNvPicPr>
            <a:picLocks noChangeAspect="1" noChangeArrowheads="1"/>
          </p:cNvPicPr>
          <p:nvPr/>
        </p:nvPicPr>
        <p:blipFill>
          <a:blip r:embed="rId4" cstate="print"/>
          <a:srcRect t="51680" r="2025" b="22687"/>
          <a:stretch>
            <a:fillRect/>
          </a:stretch>
        </p:blipFill>
        <p:spPr bwMode="auto">
          <a:xfrm>
            <a:off x="1981200" y="4114800"/>
            <a:ext cx="4973638" cy="1038225"/>
          </a:xfrm>
          <a:prstGeom prst="rect">
            <a:avLst/>
          </a:prstGeom>
          <a:noFill/>
          <a:ln w="9525">
            <a:solidFill>
              <a:schemeClr val="tx1"/>
            </a:solidFill>
            <a:miter lim="800000"/>
            <a:headEnd/>
            <a:tailEnd/>
          </a:ln>
        </p:spPr>
      </p:pic>
      <p:pic>
        <p:nvPicPr>
          <p:cNvPr id="18443" name="Picture 14"/>
          <p:cNvPicPr>
            <a:picLocks noChangeAspect="1" noChangeArrowheads="1"/>
          </p:cNvPicPr>
          <p:nvPr/>
        </p:nvPicPr>
        <p:blipFill>
          <a:blip r:embed="rId5" cstate="print"/>
          <a:srcRect l="15974" t="19781" r="16800" b="44812"/>
          <a:stretch>
            <a:fillRect/>
          </a:stretch>
        </p:blipFill>
        <p:spPr bwMode="auto">
          <a:xfrm>
            <a:off x="3198813" y="5257800"/>
            <a:ext cx="3430587" cy="1449388"/>
          </a:xfrm>
          <a:prstGeom prst="rect">
            <a:avLst/>
          </a:prstGeom>
          <a:noFill/>
          <a:ln w="9525">
            <a:solidFill>
              <a:schemeClr val="tx1"/>
            </a:solidFill>
            <a:miter lim="800000"/>
            <a:headEnd/>
            <a:tailEnd/>
          </a:ln>
        </p:spPr>
      </p:pic>
      <p:sp>
        <p:nvSpPr>
          <p:cNvPr id="18444" name="Rectangle 15"/>
          <p:cNvSpPr>
            <a:spLocks noChangeArrowheads="1"/>
          </p:cNvSpPr>
          <p:nvPr/>
        </p:nvSpPr>
        <p:spPr bwMode="auto">
          <a:xfrm>
            <a:off x="2057400" y="4572000"/>
            <a:ext cx="2057400" cy="228600"/>
          </a:xfrm>
          <a:prstGeom prst="rect">
            <a:avLst/>
          </a:prstGeom>
          <a:noFill/>
          <a:ln w="28575">
            <a:solidFill>
              <a:srgbClr val="FF0000"/>
            </a:solidFill>
            <a:miter lim="800000"/>
            <a:headEnd/>
            <a:tailEnd/>
          </a:ln>
        </p:spPr>
        <p:txBody>
          <a:bodyPr/>
          <a:lstStyle/>
          <a:p>
            <a:endParaRPr lang="en-US"/>
          </a:p>
        </p:txBody>
      </p:sp>
      <p:sp>
        <p:nvSpPr>
          <p:cNvPr id="18445" name="Rectangle 16"/>
          <p:cNvSpPr>
            <a:spLocks noChangeArrowheads="1"/>
          </p:cNvSpPr>
          <p:nvPr/>
        </p:nvSpPr>
        <p:spPr bwMode="auto">
          <a:xfrm>
            <a:off x="3124200" y="6477000"/>
            <a:ext cx="2057400" cy="152400"/>
          </a:xfrm>
          <a:prstGeom prst="rect">
            <a:avLst/>
          </a:prstGeom>
          <a:noFill/>
          <a:ln w="28575">
            <a:solidFill>
              <a:srgbClr val="FF0000"/>
            </a:solidFill>
            <a:miter lim="800000"/>
            <a:headEnd/>
            <a:tailEnd/>
          </a:ln>
        </p:spPr>
        <p:txBody>
          <a:bodyPr/>
          <a:lstStyle/>
          <a:p>
            <a:endParaRPr lang="en-US"/>
          </a:p>
        </p:txBody>
      </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ChangeArrowheads="1"/>
          </p:cNvSpPr>
          <p:nvPr/>
        </p:nvSpPr>
        <p:spPr bwMode="auto">
          <a:xfrm>
            <a:off x="914400" y="533400"/>
            <a:ext cx="7315200" cy="533400"/>
          </a:xfrm>
          <a:prstGeom prst="rect">
            <a:avLst/>
          </a:prstGeom>
          <a:noFill/>
          <a:ln w="9525">
            <a:noFill/>
            <a:miter lim="800000"/>
            <a:headEnd/>
            <a:tailEnd/>
          </a:ln>
        </p:spPr>
        <p:txBody>
          <a:bodyPr lIns="0" tIns="0" rIns="0" bIns="0" anchor="b"/>
          <a:lstStyle/>
          <a:p>
            <a:pPr>
              <a:lnSpc>
                <a:spcPct val="90000"/>
              </a:lnSpc>
              <a:buClr>
                <a:schemeClr val="folHlink"/>
              </a:buClr>
              <a:buSzPct val="130000"/>
            </a:pPr>
            <a:r>
              <a:rPr lang="en-US" sz="2800" b="1" u="sng">
                <a:solidFill>
                  <a:srgbClr val="008000"/>
                </a:solidFill>
                <a:latin typeface="Calibri" pitchFamily="34" charset="0"/>
              </a:rPr>
              <a:t>Commonly Asked Questions</a:t>
            </a:r>
          </a:p>
        </p:txBody>
      </p:sp>
      <p:sp>
        <p:nvSpPr>
          <p:cNvPr id="7" name="Rectangle 2"/>
          <p:cNvSpPr>
            <a:spLocks noChangeArrowheads="1"/>
          </p:cNvSpPr>
          <p:nvPr/>
        </p:nvSpPr>
        <p:spPr bwMode="auto">
          <a:xfrm>
            <a:off x="914400" y="1371600"/>
            <a:ext cx="7315200" cy="914400"/>
          </a:xfrm>
          <a:prstGeom prst="rect">
            <a:avLst/>
          </a:prstGeom>
          <a:noFill/>
          <a:ln w="9525">
            <a:noFill/>
            <a:miter lim="800000"/>
            <a:headEnd/>
            <a:tailEnd/>
          </a:ln>
        </p:spPr>
        <p:txBody>
          <a:bodyPr lIns="0" tIns="0" rIns="0" bIns="0" anchor="b"/>
          <a:lstStyle/>
          <a:p>
            <a:pPr>
              <a:lnSpc>
                <a:spcPct val="90000"/>
              </a:lnSpc>
              <a:buClr>
                <a:schemeClr val="folHlink"/>
              </a:buClr>
              <a:buSzPct val="130000"/>
            </a:pPr>
            <a:r>
              <a:rPr lang="en-US" b="1" dirty="0" smtClean="0">
                <a:solidFill>
                  <a:srgbClr val="084D00"/>
                </a:solidFill>
                <a:latin typeface="Calibri" pitchFamily="34" charset="0"/>
              </a:rPr>
              <a:t>Are NOOK Study™ </a:t>
            </a:r>
            <a:r>
              <a:rPr lang="en-US" b="1" dirty="0" err="1">
                <a:solidFill>
                  <a:srgbClr val="084D00"/>
                </a:solidFill>
                <a:latin typeface="Calibri" pitchFamily="34" charset="0"/>
              </a:rPr>
              <a:t>eTextbooks</a:t>
            </a:r>
            <a:r>
              <a:rPr lang="en-US" b="1" dirty="0">
                <a:solidFill>
                  <a:srgbClr val="084D00"/>
                </a:solidFill>
                <a:latin typeface="Calibri" pitchFamily="34" charset="0"/>
              </a:rPr>
              <a:t> readable on </a:t>
            </a:r>
            <a:r>
              <a:rPr lang="en-US" b="1" dirty="0" smtClean="0">
                <a:solidFill>
                  <a:srgbClr val="084D00"/>
                </a:solidFill>
                <a:latin typeface="Calibri" pitchFamily="34" charset="0"/>
              </a:rPr>
              <a:t>NOOK™ </a:t>
            </a:r>
            <a:r>
              <a:rPr lang="en-US" b="1" dirty="0">
                <a:solidFill>
                  <a:srgbClr val="084D00"/>
                </a:solidFill>
                <a:latin typeface="Calibri" pitchFamily="34" charset="0"/>
              </a:rPr>
              <a:t>devices?</a:t>
            </a:r>
            <a:r>
              <a:rPr lang="en-US" sz="2600" b="1" dirty="0">
                <a:solidFill>
                  <a:srgbClr val="084D00"/>
                </a:solidFill>
                <a:latin typeface="Calibri" pitchFamily="34" charset="0"/>
              </a:rPr>
              <a:t/>
            </a:r>
            <a:br>
              <a:rPr lang="en-US" sz="2600" b="1" dirty="0">
                <a:solidFill>
                  <a:srgbClr val="084D00"/>
                </a:solidFill>
                <a:latin typeface="Calibri" pitchFamily="34" charset="0"/>
              </a:rPr>
            </a:br>
            <a:r>
              <a:rPr lang="en-US" sz="1400" dirty="0">
                <a:solidFill>
                  <a:srgbClr val="084D00"/>
                </a:solidFill>
                <a:latin typeface="+mn-lt"/>
              </a:rPr>
              <a:t>No, </a:t>
            </a:r>
            <a:r>
              <a:rPr lang="en-US" sz="1400" dirty="0" smtClean="0">
                <a:solidFill>
                  <a:srgbClr val="084D00"/>
                </a:solidFill>
                <a:latin typeface="+mn-lt"/>
              </a:rPr>
              <a:t>NOOK Study™ </a:t>
            </a:r>
            <a:r>
              <a:rPr lang="en-US" sz="1400" dirty="0">
                <a:solidFill>
                  <a:srgbClr val="084D00"/>
                </a:solidFill>
                <a:latin typeface="+mn-lt"/>
              </a:rPr>
              <a:t>will not be available on the current (and recently announced) </a:t>
            </a:r>
            <a:r>
              <a:rPr lang="en-US" sz="1400" dirty="0" smtClean="0">
                <a:solidFill>
                  <a:srgbClr val="084D00"/>
                </a:solidFill>
                <a:latin typeface="+mn-lt"/>
              </a:rPr>
              <a:t>NOOK™ </a:t>
            </a:r>
            <a:r>
              <a:rPr lang="en-US" sz="1400" dirty="0">
                <a:solidFill>
                  <a:srgbClr val="084D00"/>
                </a:solidFill>
                <a:latin typeface="+mn-lt"/>
              </a:rPr>
              <a:t>devices.  These devices do not have the ability to manage the digital rights management requirements that textbook publishers demand.</a:t>
            </a:r>
          </a:p>
        </p:txBody>
      </p:sp>
      <p:sp>
        <p:nvSpPr>
          <p:cNvPr id="8" name="Rectangle 2"/>
          <p:cNvSpPr>
            <a:spLocks noChangeArrowheads="1"/>
          </p:cNvSpPr>
          <p:nvPr/>
        </p:nvSpPr>
        <p:spPr bwMode="auto">
          <a:xfrm>
            <a:off x="914400" y="4572000"/>
            <a:ext cx="7315200" cy="990600"/>
          </a:xfrm>
          <a:prstGeom prst="rect">
            <a:avLst/>
          </a:prstGeom>
          <a:noFill/>
          <a:ln w="9525">
            <a:noFill/>
            <a:miter lim="800000"/>
            <a:headEnd/>
            <a:tailEnd/>
          </a:ln>
        </p:spPr>
        <p:txBody>
          <a:bodyPr lIns="0" tIns="0" rIns="0" bIns="0" anchor="b"/>
          <a:lstStyle/>
          <a:p>
            <a:pPr>
              <a:lnSpc>
                <a:spcPct val="90000"/>
              </a:lnSpc>
              <a:buClr>
                <a:schemeClr val="folHlink"/>
              </a:buClr>
              <a:buSzPct val="130000"/>
            </a:pPr>
            <a:r>
              <a:rPr lang="en-US" b="1" dirty="0" smtClean="0">
                <a:solidFill>
                  <a:srgbClr val="084D00"/>
                </a:solidFill>
                <a:latin typeface="Calibri" pitchFamily="34" charset="0"/>
              </a:rPr>
              <a:t>What </a:t>
            </a:r>
            <a:r>
              <a:rPr lang="en-US" b="1" dirty="0" err="1">
                <a:solidFill>
                  <a:srgbClr val="084D00"/>
                </a:solidFill>
                <a:latin typeface="Calibri" pitchFamily="34" charset="0"/>
              </a:rPr>
              <a:t>eTextbook</a:t>
            </a:r>
            <a:r>
              <a:rPr lang="en-US" b="1" dirty="0">
                <a:solidFill>
                  <a:srgbClr val="084D00"/>
                </a:solidFill>
                <a:latin typeface="Calibri" pitchFamily="34" charset="0"/>
              </a:rPr>
              <a:t> purchase options do you offer?</a:t>
            </a:r>
            <a:r>
              <a:rPr lang="en-US" sz="2600" b="1" dirty="0">
                <a:solidFill>
                  <a:srgbClr val="084D00"/>
                </a:solidFill>
                <a:latin typeface="Calibri" pitchFamily="34" charset="0"/>
              </a:rPr>
              <a:t/>
            </a:r>
            <a:br>
              <a:rPr lang="en-US" sz="2600" b="1" dirty="0">
                <a:solidFill>
                  <a:srgbClr val="084D00"/>
                </a:solidFill>
                <a:latin typeface="Calibri" pitchFamily="34" charset="0"/>
              </a:rPr>
            </a:br>
            <a:r>
              <a:rPr lang="en-US" sz="1400" dirty="0">
                <a:solidFill>
                  <a:srgbClr val="084D00"/>
                </a:solidFill>
                <a:latin typeface="Calibri" pitchFamily="34" charset="0"/>
              </a:rPr>
              <a:t>Our </a:t>
            </a:r>
            <a:r>
              <a:rPr lang="en-US" sz="1400" dirty="0" err="1">
                <a:solidFill>
                  <a:srgbClr val="084D00"/>
                </a:solidFill>
                <a:latin typeface="Calibri" pitchFamily="34" charset="0"/>
              </a:rPr>
              <a:t>eTextbooks</a:t>
            </a:r>
            <a:r>
              <a:rPr lang="en-US" sz="1400" dirty="0">
                <a:solidFill>
                  <a:srgbClr val="084D00"/>
                </a:solidFill>
                <a:latin typeface="Calibri" pitchFamily="34" charset="0"/>
              </a:rPr>
              <a:t> can be available for purchase, meaning you own the book outright, rental for 180 days, or both, depending on what the publisher has allowed. If you’d like to keep a book past the rental period, you may be able to purchase the book outright after the 180 day period. </a:t>
            </a:r>
          </a:p>
        </p:txBody>
      </p:sp>
      <p:sp>
        <p:nvSpPr>
          <p:cNvPr id="9" name="Rectangle 2"/>
          <p:cNvSpPr>
            <a:spLocks noChangeArrowheads="1"/>
          </p:cNvSpPr>
          <p:nvPr/>
        </p:nvSpPr>
        <p:spPr bwMode="auto">
          <a:xfrm>
            <a:off x="914400" y="2743200"/>
            <a:ext cx="7315200" cy="609600"/>
          </a:xfrm>
          <a:prstGeom prst="rect">
            <a:avLst/>
          </a:prstGeom>
          <a:noFill/>
          <a:ln w="9525">
            <a:noFill/>
            <a:miter lim="800000"/>
            <a:headEnd/>
            <a:tailEnd/>
          </a:ln>
        </p:spPr>
        <p:txBody>
          <a:bodyPr lIns="0" tIns="0" rIns="0" bIns="0" anchor="b"/>
          <a:lstStyle/>
          <a:p>
            <a:pPr>
              <a:lnSpc>
                <a:spcPct val="90000"/>
              </a:lnSpc>
              <a:buClr>
                <a:schemeClr val="folHlink"/>
              </a:buClr>
              <a:buSzPct val="130000"/>
            </a:pPr>
            <a:r>
              <a:rPr lang="en-US" b="1" dirty="0" smtClean="0">
                <a:solidFill>
                  <a:srgbClr val="084D00"/>
                </a:solidFill>
                <a:latin typeface="+mn-lt"/>
              </a:rPr>
              <a:t>Does NOOK Study™ </a:t>
            </a:r>
            <a:r>
              <a:rPr lang="en-US" b="1" dirty="0">
                <a:solidFill>
                  <a:srgbClr val="084D00"/>
                </a:solidFill>
                <a:latin typeface="+mn-lt"/>
              </a:rPr>
              <a:t>work on the </a:t>
            </a:r>
            <a:r>
              <a:rPr lang="en-US" b="1" dirty="0" err="1">
                <a:solidFill>
                  <a:srgbClr val="084D00"/>
                </a:solidFill>
                <a:latin typeface="+mn-lt"/>
              </a:rPr>
              <a:t>iPad</a:t>
            </a:r>
            <a:r>
              <a:rPr lang="en-US" b="1" dirty="0">
                <a:solidFill>
                  <a:srgbClr val="084D00"/>
                </a:solidFill>
                <a:latin typeface="+mn-lt"/>
              </a:rPr>
              <a:t>?</a:t>
            </a:r>
            <a:r>
              <a:rPr lang="en-US" sz="1400" b="1" dirty="0">
                <a:solidFill>
                  <a:srgbClr val="084D00"/>
                </a:solidFill>
                <a:latin typeface="+mn-lt"/>
              </a:rPr>
              <a:t/>
            </a:r>
            <a:br>
              <a:rPr lang="en-US" sz="1400" b="1" dirty="0">
                <a:solidFill>
                  <a:srgbClr val="084D00"/>
                </a:solidFill>
                <a:latin typeface="+mn-lt"/>
              </a:rPr>
            </a:br>
            <a:r>
              <a:rPr lang="en-US" sz="1400" dirty="0">
                <a:solidFill>
                  <a:srgbClr val="084D00"/>
                </a:solidFill>
                <a:latin typeface="+mn-lt"/>
              </a:rPr>
              <a:t>Not at this </a:t>
            </a:r>
            <a:r>
              <a:rPr lang="en-US" sz="1400" dirty="0" smtClean="0">
                <a:solidFill>
                  <a:srgbClr val="084D00"/>
                </a:solidFill>
                <a:latin typeface="+mn-lt"/>
              </a:rPr>
              <a:t>time. We </a:t>
            </a:r>
            <a:r>
              <a:rPr lang="en-US" sz="1400" dirty="0">
                <a:solidFill>
                  <a:srgbClr val="084D00"/>
                </a:solidFill>
                <a:latin typeface="+mn-lt"/>
              </a:rPr>
              <a:t>do understand the increasing need for mobile solutions and are committed to providing products that offer both a great student reading and studying experience while utilizing the features of the device the student </a:t>
            </a:r>
            <a:r>
              <a:rPr lang="en-US" sz="1400" dirty="0" smtClean="0">
                <a:solidFill>
                  <a:srgbClr val="084D00"/>
                </a:solidFill>
                <a:latin typeface="+mn-lt"/>
              </a:rPr>
              <a:t>chooses.</a:t>
            </a:r>
            <a:endParaRPr lang="en-US" sz="1400" dirty="0">
              <a:solidFill>
                <a:srgbClr val="084D00"/>
              </a:solidFill>
              <a:latin typeface="+mn-lt"/>
            </a:endParaRPr>
          </a:p>
        </p:txBody>
      </p:sp>
      <p:sp>
        <p:nvSpPr>
          <p:cNvPr id="10" name="Rectangle 2"/>
          <p:cNvSpPr>
            <a:spLocks noChangeArrowheads="1"/>
          </p:cNvSpPr>
          <p:nvPr/>
        </p:nvSpPr>
        <p:spPr bwMode="auto">
          <a:xfrm>
            <a:off x="914400" y="3505200"/>
            <a:ext cx="7315200" cy="838200"/>
          </a:xfrm>
          <a:prstGeom prst="rect">
            <a:avLst/>
          </a:prstGeom>
          <a:noFill/>
          <a:ln w="9525">
            <a:noFill/>
            <a:miter lim="800000"/>
            <a:headEnd/>
            <a:tailEnd/>
          </a:ln>
        </p:spPr>
        <p:txBody>
          <a:bodyPr lIns="0" tIns="0" rIns="0" bIns="0" anchor="b"/>
          <a:lstStyle/>
          <a:p>
            <a:pPr>
              <a:lnSpc>
                <a:spcPct val="90000"/>
              </a:lnSpc>
              <a:buClr>
                <a:schemeClr val="folHlink"/>
              </a:buClr>
              <a:buSzPct val="130000"/>
            </a:pPr>
            <a:r>
              <a:rPr lang="en-US" b="1" dirty="0" smtClean="0">
                <a:solidFill>
                  <a:srgbClr val="084D00"/>
                </a:solidFill>
                <a:latin typeface="Calibri" pitchFamily="34" charset="0"/>
              </a:rPr>
              <a:t>Can </a:t>
            </a:r>
            <a:r>
              <a:rPr lang="en-US" b="1" dirty="0">
                <a:solidFill>
                  <a:srgbClr val="084D00"/>
                </a:solidFill>
                <a:latin typeface="Calibri" pitchFamily="34" charset="0"/>
              </a:rPr>
              <a:t>you download an </a:t>
            </a:r>
            <a:r>
              <a:rPr lang="en-US" b="1" dirty="0" err="1">
                <a:solidFill>
                  <a:srgbClr val="084D00"/>
                </a:solidFill>
                <a:latin typeface="Calibri" pitchFamily="34" charset="0"/>
              </a:rPr>
              <a:t>eTextbook</a:t>
            </a:r>
            <a:r>
              <a:rPr lang="en-US" b="1" dirty="0">
                <a:solidFill>
                  <a:srgbClr val="084D00"/>
                </a:solidFill>
                <a:latin typeface="Calibri" pitchFamily="34" charset="0"/>
              </a:rPr>
              <a:t> onto more than one computer?</a:t>
            </a:r>
            <a:r>
              <a:rPr lang="en-US" sz="2600" b="1" dirty="0">
                <a:solidFill>
                  <a:srgbClr val="084D00"/>
                </a:solidFill>
                <a:latin typeface="Calibri" pitchFamily="34" charset="0"/>
              </a:rPr>
              <a:t/>
            </a:r>
            <a:br>
              <a:rPr lang="en-US" sz="2600" b="1" dirty="0">
                <a:solidFill>
                  <a:srgbClr val="084D00"/>
                </a:solidFill>
                <a:latin typeface="Calibri" pitchFamily="34" charset="0"/>
              </a:rPr>
            </a:br>
            <a:r>
              <a:rPr lang="en-US" sz="1400" dirty="0">
                <a:solidFill>
                  <a:srgbClr val="084D00"/>
                </a:solidFill>
                <a:latin typeface="Calibri" pitchFamily="34" charset="0"/>
              </a:rPr>
              <a:t>Yes, you can download an </a:t>
            </a:r>
            <a:r>
              <a:rPr lang="en-US" sz="1400" dirty="0" err="1">
                <a:solidFill>
                  <a:srgbClr val="084D00"/>
                </a:solidFill>
                <a:latin typeface="Calibri" pitchFamily="34" charset="0"/>
              </a:rPr>
              <a:t>eTextbook</a:t>
            </a:r>
            <a:r>
              <a:rPr lang="en-US" sz="1400" dirty="0">
                <a:solidFill>
                  <a:srgbClr val="084D00"/>
                </a:solidFill>
                <a:latin typeface="Calibri" pitchFamily="34" charset="0"/>
              </a:rPr>
              <a:t> on up to two (2) computers. All your notes, highlights, and annotations will automatically sync between the two computers because they are all saved to the BN “cloud”.</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ChangeArrowheads="1"/>
          </p:cNvSpPr>
          <p:nvPr/>
        </p:nvSpPr>
        <p:spPr bwMode="auto">
          <a:xfrm>
            <a:off x="914400" y="533400"/>
            <a:ext cx="7315200" cy="533400"/>
          </a:xfrm>
          <a:prstGeom prst="rect">
            <a:avLst/>
          </a:prstGeom>
          <a:noFill/>
          <a:ln w="9525">
            <a:noFill/>
            <a:miter lim="800000"/>
            <a:headEnd/>
            <a:tailEnd/>
          </a:ln>
        </p:spPr>
        <p:txBody>
          <a:bodyPr lIns="0" tIns="0" rIns="0" bIns="0" anchor="b"/>
          <a:lstStyle/>
          <a:p>
            <a:pPr>
              <a:lnSpc>
                <a:spcPct val="90000"/>
              </a:lnSpc>
              <a:buClr>
                <a:schemeClr val="folHlink"/>
              </a:buClr>
              <a:buSzPct val="130000"/>
            </a:pPr>
            <a:r>
              <a:rPr lang="en-US" sz="2800" b="1" u="sng" dirty="0">
                <a:solidFill>
                  <a:srgbClr val="008000"/>
                </a:solidFill>
                <a:latin typeface="Calibri" pitchFamily="34" charset="0"/>
              </a:rPr>
              <a:t>Where do I go to get </a:t>
            </a:r>
            <a:r>
              <a:rPr lang="en-US" sz="2800" b="1" u="sng" dirty="0" smtClean="0">
                <a:solidFill>
                  <a:srgbClr val="008000"/>
                </a:solidFill>
                <a:latin typeface="Calibri" pitchFamily="34" charset="0"/>
              </a:rPr>
              <a:t>NOOK Study™  </a:t>
            </a:r>
            <a:r>
              <a:rPr lang="en-US" sz="2800" b="1" u="sng" dirty="0" err="1">
                <a:solidFill>
                  <a:srgbClr val="008000"/>
                </a:solidFill>
                <a:latin typeface="Calibri" pitchFamily="34" charset="0"/>
              </a:rPr>
              <a:t>eTextbooks</a:t>
            </a:r>
            <a:r>
              <a:rPr lang="en-US" sz="2800" b="1" u="sng" dirty="0">
                <a:solidFill>
                  <a:srgbClr val="008000"/>
                </a:solidFill>
                <a:latin typeface="Calibri" pitchFamily="34" charset="0"/>
              </a:rPr>
              <a:t>? </a:t>
            </a:r>
          </a:p>
        </p:txBody>
      </p:sp>
      <p:sp>
        <p:nvSpPr>
          <p:cNvPr id="6" name="Rectangle 2"/>
          <p:cNvSpPr>
            <a:spLocks noChangeArrowheads="1"/>
          </p:cNvSpPr>
          <p:nvPr/>
        </p:nvSpPr>
        <p:spPr bwMode="auto">
          <a:xfrm>
            <a:off x="3352800" y="2438400"/>
            <a:ext cx="3048000" cy="3048000"/>
          </a:xfrm>
          <a:prstGeom prst="rect">
            <a:avLst/>
          </a:prstGeom>
          <a:noFill/>
          <a:ln w="9525">
            <a:noFill/>
            <a:miter lim="800000"/>
            <a:headEnd/>
            <a:tailEnd/>
          </a:ln>
        </p:spPr>
        <p:txBody>
          <a:bodyPr lIns="0" tIns="0" rIns="0" bIns="0" anchor="b"/>
          <a:lstStyle/>
          <a:p>
            <a:pPr>
              <a:lnSpc>
                <a:spcPct val="90000"/>
              </a:lnSpc>
              <a:buClr>
                <a:schemeClr val="folHlink"/>
              </a:buClr>
              <a:buSzPct val="130000"/>
            </a:pPr>
            <a:r>
              <a:rPr lang="en-US" sz="2000" b="1" dirty="0">
                <a:solidFill>
                  <a:srgbClr val="084D00"/>
                </a:solidFill>
                <a:latin typeface="Calibri" pitchFamily="34" charset="0"/>
              </a:rPr>
              <a:t>If B&amp;N runs your campus bookstore:</a:t>
            </a:r>
          </a:p>
          <a:p>
            <a:pPr>
              <a:lnSpc>
                <a:spcPct val="90000"/>
              </a:lnSpc>
              <a:buClr>
                <a:schemeClr val="folHlink"/>
              </a:buClr>
              <a:buSzPct val="130000"/>
            </a:pPr>
            <a:endParaRPr lang="en-US" sz="2000" b="1" u="sng" dirty="0">
              <a:solidFill>
                <a:srgbClr val="084D00"/>
              </a:solidFill>
              <a:latin typeface="Calibri" pitchFamily="34" charset="0"/>
            </a:endParaRPr>
          </a:p>
          <a:p>
            <a:pPr>
              <a:lnSpc>
                <a:spcPct val="90000"/>
              </a:lnSpc>
              <a:buClr>
                <a:schemeClr val="folHlink"/>
              </a:buClr>
              <a:buSzPct val="130000"/>
              <a:buFontTx/>
              <a:buChar char="•"/>
            </a:pPr>
            <a:r>
              <a:rPr lang="en-US" dirty="0">
                <a:solidFill>
                  <a:srgbClr val="084D00"/>
                </a:solidFill>
                <a:latin typeface="Calibri" pitchFamily="34" charset="0"/>
              </a:rPr>
              <a:t> </a:t>
            </a:r>
            <a:r>
              <a:rPr lang="en-US" dirty="0" smtClean="0">
                <a:solidFill>
                  <a:srgbClr val="084D00"/>
                </a:solidFill>
                <a:latin typeface="Calibri" pitchFamily="34" charset="0"/>
              </a:rPr>
              <a:t>NOOK Study™ </a:t>
            </a:r>
            <a:r>
              <a:rPr lang="en-US" dirty="0" err="1">
                <a:solidFill>
                  <a:srgbClr val="084D00"/>
                </a:solidFill>
                <a:latin typeface="Calibri" pitchFamily="34" charset="0"/>
              </a:rPr>
              <a:t>eTextbooks</a:t>
            </a:r>
            <a:r>
              <a:rPr lang="en-US" dirty="0">
                <a:solidFill>
                  <a:srgbClr val="084D00"/>
                </a:solidFill>
                <a:latin typeface="Calibri" pitchFamily="34" charset="0"/>
              </a:rPr>
              <a:t> are available for purchase at your campus </a:t>
            </a:r>
            <a:r>
              <a:rPr lang="en-US" dirty="0" smtClean="0">
                <a:solidFill>
                  <a:srgbClr val="084D00"/>
                </a:solidFill>
                <a:latin typeface="Calibri" pitchFamily="34" charset="0"/>
              </a:rPr>
              <a:t>bookstore</a:t>
            </a:r>
          </a:p>
          <a:p>
            <a:pPr>
              <a:lnSpc>
                <a:spcPct val="90000"/>
              </a:lnSpc>
              <a:buClr>
                <a:schemeClr val="folHlink"/>
              </a:buClr>
              <a:buSzPct val="130000"/>
              <a:buFontTx/>
              <a:buChar char="•"/>
            </a:pPr>
            <a:endParaRPr lang="en-US" dirty="0" smtClean="0">
              <a:solidFill>
                <a:srgbClr val="084D00"/>
              </a:solidFill>
              <a:latin typeface="Calibri" pitchFamily="34" charset="0"/>
            </a:endParaRPr>
          </a:p>
          <a:p>
            <a:pPr>
              <a:lnSpc>
                <a:spcPct val="90000"/>
              </a:lnSpc>
              <a:buClr>
                <a:schemeClr val="folHlink"/>
              </a:buClr>
              <a:buSzPct val="130000"/>
              <a:buFontTx/>
              <a:buChar char="•"/>
            </a:pPr>
            <a:r>
              <a:rPr lang="en-US" dirty="0" smtClean="0">
                <a:solidFill>
                  <a:srgbClr val="084D00"/>
                </a:solidFill>
                <a:latin typeface="Calibri" pitchFamily="34" charset="0"/>
              </a:rPr>
              <a:t>Look </a:t>
            </a:r>
            <a:r>
              <a:rPr lang="en-US" dirty="0">
                <a:solidFill>
                  <a:srgbClr val="084D00"/>
                </a:solidFill>
                <a:latin typeface="Calibri" pitchFamily="34" charset="0"/>
              </a:rPr>
              <a:t>for the green hang tags on the shelves in the </a:t>
            </a:r>
            <a:r>
              <a:rPr lang="en-US" dirty="0" smtClean="0">
                <a:solidFill>
                  <a:srgbClr val="084D00"/>
                </a:solidFill>
                <a:latin typeface="Calibri" pitchFamily="34" charset="0"/>
              </a:rPr>
              <a:t>store Or on the campus bookstore website </a:t>
            </a:r>
            <a:endParaRPr lang="en-US" dirty="0">
              <a:solidFill>
                <a:srgbClr val="084D00"/>
              </a:solidFill>
              <a:latin typeface="Calibri" pitchFamily="34" charset="0"/>
            </a:endParaRPr>
          </a:p>
          <a:p>
            <a:pPr marL="742950" lvl="1" indent="-285750">
              <a:lnSpc>
                <a:spcPct val="90000"/>
              </a:lnSpc>
              <a:buClr>
                <a:schemeClr val="folHlink"/>
              </a:buClr>
              <a:buSzPct val="130000"/>
            </a:pPr>
            <a:endParaRPr lang="en-US" sz="1600" dirty="0">
              <a:solidFill>
                <a:srgbClr val="084D00"/>
              </a:solidFill>
              <a:latin typeface="Calibri" pitchFamily="34" charset="0"/>
            </a:endParaRPr>
          </a:p>
          <a:p>
            <a:pPr marL="742950" lvl="1" indent="-285750">
              <a:lnSpc>
                <a:spcPct val="90000"/>
              </a:lnSpc>
              <a:buClr>
                <a:schemeClr val="folHlink"/>
              </a:buClr>
              <a:buSzPct val="130000"/>
              <a:buFontTx/>
              <a:buChar char="•"/>
            </a:pPr>
            <a:endParaRPr lang="en-US" sz="1600" dirty="0">
              <a:solidFill>
                <a:srgbClr val="084D00"/>
              </a:solidFill>
              <a:latin typeface="Calibri" pitchFamily="34" charset="0"/>
            </a:endParaRPr>
          </a:p>
          <a:p>
            <a:pPr>
              <a:lnSpc>
                <a:spcPct val="90000"/>
              </a:lnSpc>
              <a:buClr>
                <a:schemeClr val="folHlink"/>
              </a:buClr>
              <a:buSzPct val="130000"/>
            </a:pPr>
            <a:endParaRPr lang="en-US" sz="1600" dirty="0">
              <a:solidFill>
                <a:srgbClr val="084D00"/>
              </a:solidFill>
              <a:latin typeface="Calibri" pitchFamily="34" charset="0"/>
            </a:endParaRPr>
          </a:p>
        </p:txBody>
      </p:sp>
      <p:graphicFrame>
        <p:nvGraphicFramePr>
          <p:cNvPr id="7" name="Group 27"/>
          <p:cNvGraphicFramePr>
            <a:graphicFrameLocks noGrp="1"/>
          </p:cNvGraphicFramePr>
          <p:nvPr/>
        </p:nvGraphicFramePr>
        <p:xfrm>
          <a:off x="2971800" y="2057400"/>
          <a:ext cx="3733800" cy="3657600"/>
        </p:xfrm>
        <a:graphic>
          <a:graphicData uri="http://schemas.openxmlformats.org/drawingml/2006/table">
            <a:tbl>
              <a:tblPr/>
              <a:tblGrid>
                <a:gridCol w="3733800"/>
              </a:tblGrid>
              <a:tr h="741336">
                <a:tc>
                  <a:txBody>
                    <a:bodyPr/>
                    <a:lstStyle/>
                    <a:p>
                      <a:pPr marL="0" marR="0" lvl="0" indent="0" algn="l" defTabSz="914400" rtl="0" eaLnBrk="0" fontAlgn="base" latinLnBrk="0" hangingPunct="0">
                        <a:lnSpc>
                          <a:spcPct val="100000"/>
                        </a:lnSpc>
                        <a:spcBef>
                          <a:spcPct val="50000"/>
                        </a:spcBef>
                        <a:spcAft>
                          <a:spcPct val="0"/>
                        </a:spcAft>
                        <a:buClr>
                          <a:schemeClr val="tx2"/>
                        </a:buClr>
                        <a:buSzTx/>
                        <a:buFontTx/>
                        <a:buNone/>
                        <a:tabLst/>
                      </a:pPr>
                      <a:endParaRPr kumimoji="0" lang="en-US" sz="1200" b="0" i="0" u="none" strike="noStrike" cap="none" normalizeH="0" baseline="0" dirty="0" smtClean="0">
                        <a:ln>
                          <a:noFill/>
                        </a:ln>
                        <a:solidFill>
                          <a:srgbClr val="000000"/>
                        </a:solidFill>
                        <a:effectLst/>
                        <a:latin typeface="Calibri" pitchFamily="34"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16264">
                <a:tc>
                  <a:txBody>
                    <a:bodyPr/>
                    <a:lstStyle/>
                    <a:p>
                      <a:pPr marL="0" marR="0" lvl="0" indent="0" algn="l" defTabSz="914400" rtl="0" eaLnBrk="0" fontAlgn="base" latinLnBrk="0" hangingPunct="0">
                        <a:lnSpc>
                          <a:spcPct val="100000"/>
                        </a:lnSpc>
                        <a:spcBef>
                          <a:spcPct val="50000"/>
                        </a:spcBef>
                        <a:spcAft>
                          <a:spcPct val="0"/>
                        </a:spcAft>
                        <a:buClr>
                          <a:schemeClr val="tx2"/>
                        </a:buClr>
                        <a:buSzTx/>
                        <a:buFontTx/>
                        <a:buNone/>
                        <a:tabLst/>
                      </a:pPr>
                      <a:endParaRPr kumimoji="0" lang="en-US" sz="1200" b="0" i="0" u="none" strike="noStrike" cap="none" normalizeH="0" baseline="0" dirty="0" smtClean="0">
                        <a:ln>
                          <a:noFill/>
                        </a:ln>
                        <a:solidFill>
                          <a:srgbClr val="000000"/>
                        </a:solidFill>
                        <a:effectLst/>
                        <a:latin typeface="Calibri" pitchFamily="34"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914400" y="685800"/>
            <a:ext cx="7315200" cy="533400"/>
          </a:xfrm>
          <a:prstGeom prst="rect">
            <a:avLst/>
          </a:prstGeom>
          <a:noFill/>
          <a:ln w="9525">
            <a:noFill/>
            <a:miter lim="800000"/>
            <a:headEnd/>
            <a:tailEnd/>
          </a:ln>
        </p:spPr>
        <p:txBody>
          <a:bodyPr lIns="0" tIns="0" rIns="0" bIns="0" anchor="b"/>
          <a:lstStyle/>
          <a:p>
            <a:pPr>
              <a:lnSpc>
                <a:spcPct val="90000"/>
              </a:lnSpc>
              <a:buClr>
                <a:schemeClr val="folHlink"/>
              </a:buClr>
              <a:buSzPct val="130000"/>
            </a:pPr>
            <a:r>
              <a:rPr lang="en-US" sz="2800" b="1" u="sng">
                <a:solidFill>
                  <a:srgbClr val="008000"/>
                </a:solidFill>
                <a:latin typeface="Calibri" pitchFamily="34" charset="0"/>
              </a:rPr>
              <a:t>Additional Resources:</a:t>
            </a:r>
          </a:p>
        </p:txBody>
      </p:sp>
      <p:sp>
        <p:nvSpPr>
          <p:cNvPr id="4" name="Rectangle 2"/>
          <p:cNvSpPr>
            <a:spLocks noChangeArrowheads="1"/>
          </p:cNvSpPr>
          <p:nvPr/>
        </p:nvSpPr>
        <p:spPr bwMode="auto">
          <a:xfrm>
            <a:off x="914400" y="1905000"/>
            <a:ext cx="7315200" cy="914400"/>
          </a:xfrm>
          <a:prstGeom prst="rect">
            <a:avLst/>
          </a:prstGeom>
          <a:noFill/>
          <a:ln w="9525">
            <a:noFill/>
            <a:miter lim="800000"/>
            <a:headEnd/>
            <a:tailEnd/>
          </a:ln>
        </p:spPr>
        <p:txBody>
          <a:bodyPr lIns="0" tIns="0" rIns="0" bIns="0" anchor="b"/>
          <a:lstStyle/>
          <a:p>
            <a:pPr>
              <a:lnSpc>
                <a:spcPct val="90000"/>
              </a:lnSpc>
              <a:buClr>
                <a:schemeClr val="folHlink"/>
              </a:buClr>
              <a:buSzPct val="130000"/>
              <a:buFontTx/>
              <a:buChar char="•"/>
            </a:pPr>
            <a:r>
              <a:rPr lang="en-US" b="1" dirty="0">
                <a:solidFill>
                  <a:srgbClr val="084D00"/>
                </a:solidFill>
                <a:latin typeface="Calibri" pitchFamily="34" charset="0"/>
              </a:rPr>
              <a:t> </a:t>
            </a:r>
            <a:r>
              <a:rPr lang="en-US" sz="2000" b="1" dirty="0" smtClean="0">
                <a:solidFill>
                  <a:srgbClr val="084D00"/>
                </a:solidFill>
                <a:latin typeface="Calibri" pitchFamily="34" charset="0"/>
              </a:rPr>
              <a:t>NOOK Study™ </a:t>
            </a:r>
            <a:r>
              <a:rPr lang="en-US" sz="2000" b="1" dirty="0" err="1" smtClean="0">
                <a:solidFill>
                  <a:srgbClr val="084D00"/>
                </a:solidFill>
                <a:latin typeface="Calibri" pitchFamily="34" charset="0"/>
              </a:rPr>
              <a:t>Moodle</a:t>
            </a:r>
            <a:r>
              <a:rPr lang="en-US" sz="2000" b="1" dirty="0" smtClean="0">
                <a:solidFill>
                  <a:srgbClr val="084D00"/>
                </a:solidFill>
                <a:latin typeface="Calibri" pitchFamily="34" charset="0"/>
              </a:rPr>
              <a:t> </a:t>
            </a:r>
            <a:r>
              <a:rPr lang="en-US" sz="2000" b="1" dirty="0">
                <a:solidFill>
                  <a:srgbClr val="084D00"/>
                </a:solidFill>
                <a:latin typeface="Calibri" pitchFamily="34" charset="0"/>
              </a:rPr>
              <a:t>Faculty </a:t>
            </a:r>
            <a:r>
              <a:rPr lang="en-US" sz="2000" b="1" dirty="0" smtClean="0">
                <a:solidFill>
                  <a:srgbClr val="084D00"/>
                </a:solidFill>
                <a:latin typeface="Calibri" pitchFamily="34" charset="0"/>
              </a:rPr>
              <a:t>User Guide</a:t>
            </a:r>
            <a:r>
              <a:rPr lang="en-US" sz="2000" b="1" dirty="0">
                <a:solidFill>
                  <a:srgbClr val="084D00"/>
                </a:solidFill>
                <a:latin typeface="Calibri" pitchFamily="34" charset="0"/>
              </a:rPr>
              <a:t>:</a:t>
            </a:r>
            <a:br>
              <a:rPr lang="en-US" sz="2000" b="1" dirty="0">
                <a:solidFill>
                  <a:srgbClr val="084D00"/>
                </a:solidFill>
                <a:latin typeface="Calibri" pitchFamily="34" charset="0"/>
              </a:rPr>
            </a:br>
            <a:r>
              <a:rPr lang="en-US" sz="2000" b="1" dirty="0">
                <a:solidFill>
                  <a:srgbClr val="084D00"/>
                </a:solidFill>
                <a:latin typeface="Calibri" pitchFamily="34" charset="0"/>
              </a:rPr>
              <a:t/>
            </a:r>
            <a:br>
              <a:rPr lang="en-US" sz="2000" b="1" dirty="0">
                <a:solidFill>
                  <a:srgbClr val="084D00"/>
                </a:solidFill>
                <a:latin typeface="Calibri" pitchFamily="34" charset="0"/>
              </a:rPr>
            </a:br>
            <a:r>
              <a:rPr lang="en-US" sz="2000" b="1" dirty="0">
                <a:solidFill>
                  <a:schemeClr val="accent3">
                    <a:lumMod val="60000"/>
                    <a:lumOff val="40000"/>
                  </a:schemeClr>
                </a:solidFill>
                <a:latin typeface="Calibri" pitchFamily="34" charset="0"/>
              </a:rPr>
              <a:t> </a:t>
            </a:r>
            <a:r>
              <a:rPr lang="en-US" dirty="0" smtClean="0">
                <a:solidFill>
                  <a:schemeClr val="accent3">
                    <a:lumMod val="60000"/>
                    <a:lumOff val="40000"/>
                  </a:schemeClr>
                </a:solidFill>
              </a:rPr>
              <a:t>http://www.barnesandnoble.com/nookstudy/integration/</a:t>
            </a:r>
            <a:endParaRPr lang="en-US" dirty="0">
              <a:solidFill>
                <a:schemeClr val="accent3">
                  <a:lumMod val="60000"/>
                  <a:lumOff val="40000"/>
                </a:schemeClr>
              </a:solidFill>
            </a:endParaRPr>
          </a:p>
          <a:p>
            <a:pPr>
              <a:lnSpc>
                <a:spcPct val="90000"/>
              </a:lnSpc>
              <a:buClr>
                <a:schemeClr val="folHlink"/>
              </a:buClr>
              <a:buSzPct val="130000"/>
            </a:pPr>
            <a:endParaRPr lang="en-US" dirty="0"/>
          </a:p>
        </p:txBody>
      </p:sp>
      <p:sp>
        <p:nvSpPr>
          <p:cNvPr id="5" name="Rectangle 2"/>
          <p:cNvSpPr>
            <a:spLocks noChangeArrowheads="1"/>
          </p:cNvSpPr>
          <p:nvPr/>
        </p:nvSpPr>
        <p:spPr bwMode="auto">
          <a:xfrm>
            <a:off x="914400" y="2971800"/>
            <a:ext cx="7315200" cy="1752600"/>
          </a:xfrm>
          <a:prstGeom prst="rect">
            <a:avLst/>
          </a:prstGeom>
          <a:noFill/>
          <a:ln w="9525">
            <a:noFill/>
            <a:miter lim="800000"/>
            <a:headEnd/>
            <a:tailEnd/>
          </a:ln>
        </p:spPr>
        <p:txBody>
          <a:bodyPr lIns="0" tIns="0" rIns="0" bIns="0" anchor="b"/>
          <a:lstStyle/>
          <a:p>
            <a:pPr>
              <a:lnSpc>
                <a:spcPct val="90000"/>
              </a:lnSpc>
              <a:buClr>
                <a:schemeClr val="folHlink"/>
              </a:buClr>
              <a:buSzPct val="130000"/>
              <a:buFontTx/>
              <a:buChar char="•"/>
            </a:pPr>
            <a:r>
              <a:rPr lang="en-US" sz="2000" b="1" dirty="0">
                <a:solidFill>
                  <a:srgbClr val="084D00"/>
                </a:solidFill>
                <a:latin typeface="Calibri" pitchFamily="34" charset="0"/>
              </a:rPr>
              <a:t> How-to videos:</a:t>
            </a:r>
            <a:br>
              <a:rPr lang="en-US" sz="2000" b="1" dirty="0">
                <a:solidFill>
                  <a:srgbClr val="084D00"/>
                </a:solidFill>
                <a:latin typeface="Calibri" pitchFamily="34" charset="0"/>
              </a:rPr>
            </a:br>
            <a:r>
              <a:rPr lang="en-US" sz="2000" b="1" dirty="0">
                <a:solidFill>
                  <a:srgbClr val="084D00"/>
                </a:solidFill>
                <a:latin typeface="Calibri" pitchFamily="34" charset="0"/>
              </a:rPr>
              <a:t/>
            </a:r>
            <a:br>
              <a:rPr lang="en-US" sz="2000" b="1" dirty="0">
                <a:solidFill>
                  <a:srgbClr val="084D00"/>
                </a:solidFill>
                <a:latin typeface="Calibri" pitchFamily="34" charset="0"/>
              </a:rPr>
            </a:br>
            <a:r>
              <a:rPr lang="en-US" sz="2000" dirty="0">
                <a:solidFill>
                  <a:schemeClr val="accent3">
                    <a:lumMod val="60000"/>
                    <a:lumOff val="40000"/>
                  </a:schemeClr>
                </a:solidFill>
                <a:latin typeface="Calibri" pitchFamily="34" charset="0"/>
              </a:rPr>
              <a:t>http://</a:t>
            </a:r>
            <a:r>
              <a:rPr lang="en-US" sz="2000" dirty="0" smtClean="0">
                <a:solidFill>
                  <a:schemeClr val="accent3">
                    <a:lumMod val="60000"/>
                    <a:lumOff val="40000"/>
                  </a:schemeClr>
                </a:solidFill>
                <a:latin typeface="Calibri" pitchFamily="34" charset="0"/>
              </a:rPr>
              <a:t>www.barnesandnoble.com/nookstudy/features/</a:t>
            </a:r>
            <a:r>
              <a:rPr lang="en-US" sz="2000" dirty="0">
                <a:solidFill>
                  <a:srgbClr val="084D00"/>
                </a:solidFill>
                <a:latin typeface="Calibri" pitchFamily="34" charset="0"/>
              </a:rPr>
              <a:t/>
            </a:r>
            <a:br>
              <a:rPr lang="en-US" sz="2000" dirty="0">
                <a:solidFill>
                  <a:srgbClr val="084D00"/>
                </a:solidFill>
                <a:latin typeface="Calibri" pitchFamily="34" charset="0"/>
              </a:rPr>
            </a:br>
            <a:endParaRPr lang="en-US" sz="2000" dirty="0">
              <a:solidFill>
                <a:srgbClr val="084D00"/>
              </a:solidFill>
              <a:latin typeface="Calibri" pitchFamily="34" charset="0"/>
            </a:endParaRPr>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2438400" y="1600200"/>
            <a:ext cx="4191000" cy="2895600"/>
          </a:xfrm>
          <a:prstGeom prst="rect">
            <a:avLst/>
          </a:prstGeom>
          <a:gradFill rotWithShape="1">
            <a:gsLst>
              <a:gs pos="0">
                <a:schemeClr val="bg1">
                  <a:alpha val="89000"/>
                </a:schemeClr>
              </a:gs>
              <a:gs pos="100000">
                <a:srgbClr val="E2E0DB"/>
              </a:gs>
            </a:gsLst>
            <a:lin ang="5400000"/>
          </a:gradFill>
          <a:ln w="9525">
            <a:noFill/>
            <a:round/>
            <a:headEnd/>
            <a:tailEnd/>
          </a:ln>
          <a:effectLst>
            <a:outerShdw dist="38100" dir="2700000" rotWithShape="0">
              <a:srgbClr val="595959">
                <a:alpha val="42998"/>
              </a:srgbClr>
            </a:outerShdw>
          </a:effectLst>
        </p:spPr>
        <p:txBody>
          <a:bodyPr/>
          <a:lstStyle/>
          <a:p>
            <a:pPr>
              <a:defRPr/>
            </a:pPr>
            <a:endParaRPr lang="en-US">
              <a:ea typeface="+mn-ea"/>
            </a:endParaRPr>
          </a:p>
        </p:txBody>
      </p:sp>
      <p:sp>
        <p:nvSpPr>
          <p:cNvPr id="22531" name="Text Placeholder 4"/>
          <p:cNvSpPr>
            <a:spLocks/>
          </p:cNvSpPr>
          <p:nvPr/>
        </p:nvSpPr>
        <p:spPr bwMode="auto">
          <a:xfrm>
            <a:off x="2590800" y="2209800"/>
            <a:ext cx="3886200" cy="1524000"/>
          </a:xfrm>
          <a:prstGeom prst="rect">
            <a:avLst/>
          </a:prstGeom>
          <a:noFill/>
          <a:ln w="9525">
            <a:noFill/>
            <a:miter lim="800000"/>
            <a:headEnd/>
            <a:tailEnd/>
          </a:ln>
        </p:spPr>
        <p:txBody>
          <a:bodyPr lIns="0" rIns="0"/>
          <a:lstStyle/>
          <a:p>
            <a:pPr marL="344488" lvl="1" indent="-230188" algn="ctr"/>
            <a:r>
              <a:rPr lang="en-US" sz="2000" dirty="0" smtClean="0">
                <a:latin typeface="Calibri" pitchFamily="34" charset="0"/>
              </a:rPr>
              <a:t>NOOK Study™: please contact your Bookstore Manager</a:t>
            </a:r>
          </a:p>
          <a:p>
            <a:pPr marL="344488" lvl="1" indent="-230188" algn="ctr"/>
            <a:r>
              <a:rPr lang="en-US" sz="2000" dirty="0" smtClean="0">
                <a:latin typeface="Calibri" pitchFamily="34" charset="0"/>
              </a:rPr>
              <a:t>For BN Customer Service dial </a:t>
            </a:r>
          </a:p>
          <a:p>
            <a:pPr marL="344488" lvl="1" indent="-230188" algn="ctr"/>
            <a:r>
              <a:rPr lang="en-US" sz="2000" b="1" dirty="0" smtClean="0">
                <a:latin typeface="Calibri" pitchFamily="34" charset="0"/>
              </a:rPr>
              <a:t>800-THE-BOOK</a:t>
            </a:r>
          </a:p>
          <a:p>
            <a:pPr marL="344488" lvl="1" indent="-230188" algn="ctr"/>
            <a:r>
              <a:rPr lang="en-US" sz="2000" dirty="0" smtClean="0">
                <a:latin typeface="Calibri" pitchFamily="34" charset="0"/>
              </a:rPr>
              <a:t>NOOK Study™  </a:t>
            </a:r>
            <a:r>
              <a:rPr lang="en-US" sz="2000" dirty="0">
                <a:latin typeface="Calibri" pitchFamily="34" charset="0"/>
              </a:rPr>
              <a:t>Canvas: please contact </a:t>
            </a:r>
            <a:r>
              <a:rPr lang="en-US" sz="2000" b="1" dirty="0">
                <a:latin typeface="Calibri" pitchFamily="34" charset="0"/>
              </a:rPr>
              <a:t>nookstudy@bncollege.com</a:t>
            </a:r>
          </a:p>
          <a:p>
            <a:pPr marL="344488" lvl="1" indent="-230188" algn="ctr"/>
            <a:endParaRPr lang="en-US" sz="2000" b="1" dirty="0">
              <a:latin typeface="Calibri" pitchFamily="34" charset="0"/>
            </a:endParaRPr>
          </a:p>
          <a:p>
            <a:pPr marL="344488" lvl="1" indent="-230188">
              <a:spcBef>
                <a:spcPct val="20000"/>
              </a:spcBef>
              <a:buFontTx/>
              <a:buChar char="–"/>
            </a:pPr>
            <a:endParaRPr lang="en-US" sz="2000" dirty="0">
              <a:latin typeface="Calibri" pitchFamily="34" charset="0"/>
            </a:endParaRPr>
          </a:p>
          <a:p>
            <a:pPr marL="344488" lvl="1" indent="-230188">
              <a:spcBef>
                <a:spcPct val="20000"/>
              </a:spcBef>
              <a:buFontTx/>
              <a:buChar char="–"/>
            </a:pPr>
            <a:endParaRPr lang="en-US" sz="2000" dirty="0">
              <a:latin typeface="Calibri" pitchFamily="34" charset="0"/>
            </a:endParaRPr>
          </a:p>
        </p:txBody>
      </p:sp>
      <p:sp>
        <p:nvSpPr>
          <p:cNvPr id="22532" name="Text Box 4"/>
          <p:cNvSpPr txBox="1">
            <a:spLocks noChangeArrowheads="1"/>
          </p:cNvSpPr>
          <p:nvPr/>
        </p:nvSpPr>
        <p:spPr bwMode="auto">
          <a:xfrm>
            <a:off x="2438400" y="1828800"/>
            <a:ext cx="4191000" cy="457200"/>
          </a:xfrm>
          <a:prstGeom prst="rect">
            <a:avLst/>
          </a:prstGeom>
          <a:noFill/>
          <a:ln w="9525">
            <a:noFill/>
            <a:miter lim="800000"/>
            <a:headEnd/>
            <a:tailEnd/>
          </a:ln>
        </p:spPr>
        <p:txBody>
          <a:bodyPr>
            <a:spAutoFit/>
          </a:bodyPr>
          <a:lstStyle/>
          <a:p>
            <a:pPr algn="ctr"/>
            <a:r>
              <a:rPr lang="en-US" sz="2400" b="1" dirty="0">
                <a:solidFill>
                  <a:srgbClr val="008000"/>
                </a:solidFill>
                <a:latin typeface="Calibri" pitchFamily="34" charset="0"/>
              </a:rPr>
              <a:t>Need Help?</a:t>
            </a:r>
          </a:p>
        </p:txBody>
      </p:sp>
      <p:sp>
        <p:nvSpPr>
          <p:cNvPr id="22533" name="Text Box 4"/>
          <p:cNvSpPr txBox="1">
            <a:spLocks noChangeArrowheads="1"/>
          </p:cNvSpPr>
          <p:nvPr/>
        </p:nvSpPr>
        <p:spPr bwMode="auto">
          <a:xfrm>
            <a:off x="2438400" y="4724400"/>
            <a:ext cx="4191000" cy="457200"/>
          </a:xfrm>
          <a:prstGeom prst="rect">
            <a:avLst/>
          </a:prstGeom>
          <a:noFill/>
          <a:ln w="9525">
            <a:noFill/>
            <a:miter lim="800000"/>
            <a:headEnd/>
            <a:tailEnd/>
          </a:ln>
        </p:spPr>
        <p:txBody>
          <a:bodyPr>
            <a:spAutoFit/>
          </a:bodyPr>
          <a:lstStyle/>
          <a:p>
            <a:pPr algn="ctr"/>
            <a:r>
              <a:rPr lang="en-US" sz="2400" b="1">
                <a:solidFill>
                  <a:srgbClr val="008000"/>
                </a:solidFill>
                <a:latin typeface="Calibri" pitchFamily="34" charset="0"/>
              </a:rPr>
              <a:t>THANK YOU FOR YOUR TIME!</a:t>
            </a:r>
          </a:p>
        </p:txBody>
      </p:sp>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Title 1"/>
          <p:cNvSpPr>
            <a:spLocks/>
          </p:cNvSpPr>
          <p:nvPr/>
        </p:nvSpPr>
        <p:spPr bwMode="auto">
          <a:xfrm>
            <a:off x="0" y="-76200"/>
            <a:ext cx="9144000" cy="762000"/>
          </a:xfrm>
          <a:prstGeom prst="rect">
            <a:avLst/>
          </a:prstGeom>
          <a:noFill/>
          <a:ln w="9525">
            <a:noFill/>
            <a:miter lim="800000"/>
            <a:headEnd/>
            <a:tailEnd/>
          </a:ln>
        </p:spPr>
        <p:txBody>
          <a:bodyPr lIns="0" tIns="0" rIns="0" bIns="0" anchor="b"/>
          <a:lstStyle/>
          <a:p>
            <a:pPr algn="ctr" eaLnBrk="0" hangingPunct="0">
              <a:lnSpc>
                <a:spcPct val="90000"/>
              </a:lnSpc>
              <a:buClr>
                <a:schemeClr val="folHlink"/>
              </a:buClr>
              <a:buSzPct val="130000"/>
            </a:pPr>
            <a:r>
              <a:rPr lang="en-US" sz="3200" b="1" dirty="0">
                <a:solidFill>
                  <a:srgbClr val="084D00"/>
                </a:solidFill>
                <a:latin typeface="Calibri" pitchFamily="34" charset="0"/>
              </a:rPr>
              <a:t>What is </a:t>
            </a:r>
            <a:r>
              <a:rPr lang="en-US" sz="3200" b="1" dirty="0" smtClean="0">
                <a:solidFill>
                  <a:srgbClr val="084D00"/>
                </a:solidFill>
                <a:latin typeface="Calibri" pitchFamily="34" charset="0"/>
              </a:rPr>
              <a:t>NOOK Study™ ?</a:t>
            </a:r>
            <a:endParaRPr lang="en-US" sz="3200" b="1" baseline="30000" dirty="0">
              <a:solidFill>
                <a:srgbClr val="084D00"/>
              </a:solidFill>
              <a:latin typeface="Calibri" pitchFamily="34" charset="0"/>
            </a:endParaRPr>
          </a:p>
        </p:txBody>
      </p:sp>
      <p:sp>
        <p:nvSpPr>
          <p:cNvPr id="5" name="Content Placeholder 2"/>
          <p:cNvSpPr txBox="1">
            <a:spLocks/>
          </p:cNvSpPr>
          <p:nvPr/>
        </p:nvSpPr>
        <p:spPr bwMode="auto">
          <a:xfrm>
            <a:off x="1219200" y="1600200"/>
            <a:ext cx="7010400" cy="2286000"/>
          </a:xfrm>
          <a:prstGeom prst="rect">
            <a:avLst/>
          </a:prstGeom>
          <a:noFill/>
          <a:ln w="12700">
            <a:noFill/>
            <a:miter lim="800000"/>
            <a:headEnd/>
            <a:tailEnd/>
          </a:ln>
        </p:spPr>
        <p:txBody>
          <a:bodyPr vert="horz" wrap="square" lIns="0" tIns="45720" rIns="0" bIns="45720" numCol="1" anchor="t" anchorCtr="0" compatLnSpc="1">
            <a:prstTxWarp prst="textNoShape">
              <a:avLst/>
            </a:prstTxWarp>
          </a:bodyPr>
          <a:lstStyle/>
          <a:p>
            <a:pPr marL="0" marR="0" lvl="0" indent="-342900" algn="ctr" defTabSz="914400" rtl="0" eaLnBrk="0" fontAlgn="base" latinLnBrk="0" hangingPunct="0">
              <a:lnSpc>
                <a:spcPct val="100000"/>
              </a:lnSpc>
              <a:spcBef>
                <a:spcPct val="0"/>
              </a:spcBef>
              <a:spcAft>
                <a:spcPct val="0"/>
              </a:spcAft>
              <a:buClr>
                <a:srgbClr val="084D00"/>
              </a:buClr>
              <a:buSzTx/>
              <a:buFontTx/>
              <a:buNone/>
              <a:tabLst/>
              <a:defRPr/>
            </a:pPr>
            <a:r>
              <a:rPr kumimoji="0" lang="en-US" sz="2400" b="1" i="1" u="none" strike="noStrike" kern="0" cap="none" spc="0" normalizeH="0" baseline="0" noProof="0" smtClean="0">
                <a:ln>
                  <a:noFill/>
                </a:ln>
                <a:solidFill>
                  <a:srgbClr val="000000"/>
                </a:solidFill>
                <a:effectLst/>
                <a:uLnTx/>
                <a:uFillTx/>
                <a:latin typeface="+mn-lt"/>
                <a:ea typeface="ＭＳ Ｐゴシック" charset="-128"/>
                <a:cs typeface="ＭＳ Ｐゴシック" charset="-128"/>
              </a:rPr>
              <a:t>NOOK Study™ is Barnes &amp; Noble’s free eTextbook application for your PC and Mac. It is not for the NOOK™ device; it is a software you can install on your computer to study our eTextbooks.</a:t>
            </a:r>
          </a:p>
          <a:p>
            <a:pPr marL="0" marR="0" lvl="0" indent="-342900" algn="ctr" defTabSz="914400" rtl="0" eaLnBrk="0" fontAlgn="base" latinLnBrk="0" hangingPunct="0">
              <a:lnSpc>
                <a:spcPct val="100000"/>
              </a:lnSpc>
              <a:spcBef>
                <a:spcPct val="0"/>
              </a:spcBef>
              <a:spcAft>
                <a:spcPct val="0"/>
              </a:spcAft>
              <a:buClr>
                <a:srgbClr val="084D00"/>
              </a:buClr>
              <a:buSzTx/>
              <a:buFontTx/>
              <a:buNone/>
              <a:tabLst/>
              <a:defRPr/>
            </a:pPr>
            <a:endParaRPr kumimoji="0" lang="en-US" sz="2400" b="1" i="1" u="none" strike="noStrike" kern="0" cap="none" spc="0" normalizeH="0" baseline="0" noProof="0" smtClean="0">
              <a:ln>
                <a:noFill/>
              </a:ln>
              <a:solidFill>
                <a:srgbClr val="000000"/>
              </a:solidFill>
              <a:effectLst/>
              <a:uLnTx/>
              <a:uFillTx/>
              <a:latin typeface="+mn-lt"/>
              <a:ea typeface="ＭＳ Ｐゴシック" charset="-128"/>
              <a:cs typeface="ＭＳ Ｐゴシック" charset="-128"/>
            </a:endParaRPr>
          </a:p>
          <a:p>
            <a:pPr marL="0" marR="0" lvl="0" indent="-342900" algn="l" defTabSz="914400" rtl="0" eaLnBrk="0" fontAlgn="base" latinLnBrk="0" hangingPunct="0">
              <a:lnSpc>
                <a:spcPct val="100000"/>
              </a:lnSpc>
              <a:spcBef>
                <a:spcPct val="0"/>
              </a:spcBef>
              <a:spcAft>
                <a:spcPct val="0"/>
              </a:spcAft>
              <a:buClr>
                <a:srgbClr val="084D00"/>
              </a:buClr>
              <a:buSzTx/>
              <a:buFontTx/>
              <a:buNone/>
              <a:tabLst/>
              <a:defRPr/>
            </a:pPr>
            <a:endParaRPr kumimoji="0" lang="en-US" sz="2400" b="1" i="1" u="none" strike="noStrike" kern="0" cap="none" spc="0" normalizeH="0" baseline="0" noProof="0" dirty="0" smtClean="0">
              <a:ln>
                <a:noFill/>
              </a:ln>
              <a:solidFill>
                <a:srgbClr val="000000"/>
              </a:solidFill>
              <a:effectLst/>
              <a:uLnTx/>
              <a:uFillTx/>
              <a:latin typeface="+mn-lt"/>
              <a:ea typeface="ＭＳ Ｐゴシック" charset="-128"/>
              <a:cs typeface="ＭＳ Ｐゴシック" charset="-128"/>
            </a:endParaRPr>
          </a:p>
        </p:txBody>
      </p:sp>
      <p:sp>
        <p:nvSpPr>
          <p:cNvPr id="6" name="TextBox 3"/>
          <p:cNvSpPr txBox="1">
            <a:spLocks noChangeArrowheads="1"/>
          </p:cNvSpPr>
          <p:nvPr/>
        </p:nvSpPr>
        <p:spPr bwMode="auto">
          <a:xfrm>
            <a:off x="1219200" y="4070350"/>
            <a:ext cx="7010400" cy="1569660"/>
          </a:xfrm>
          <a:prstGeom prst="rect">
            <a:avLst/>
          </a:prstGeom>
          <a:noFill/>
          <a:ln w="9525">
            <a:noFill/>
            <a:miter lim="800000"/>
            <a:headEnd/>
            <a:tailEnd/>
          </a:ln>
        </p:spPr>
        <p:txBody>
          <a:bodyPr>
            <a:spAutoFit/>
          </a:bodyPr>
          <a:lstStyle/>
          <a:p>
            <a:pPr indent="-342900" algn="ctr" eaLnBrk="0" hangingPunct="0">
              <a:buClr>
                <a:srgbClr val="084D00"/>
              </a:buClr>
            </a:pPr>
            <a:r>
              <a:rPr lang="en-US" sz="2400" b="1" dirty="0" smtClean="0">
                <a:solidFill>
                  <a:srgbClr val="008000"/>
                </a:solidFill>
                <a:latin typeface="Calibri" pitchFamily="34" charset="0"/>
              </a:rPr>
              <a:t>NOOK Study™ </a:t>
            </a:r>
            <a:r>
              <a:rPr lang="en-US" sz="2400" b="1" dirty="0">
                <a:solidFill>
                  <a:srgbClr val="008000"/>
                </a:solidFill>
                <a:latin typeface="Calibri" pitchFamily="34" charset="0"/>
              </a:rPr>
              <a:t>is so much than an </a:t>
            </a:r>
            <a:r>
              <a:rPr lang="en-US" sz="2400" b="1" dirty="0" err="1" smtClean="0">
                <a:solidFill>
                  <a:srgbClr val="008000"/>
                </a:solidFill>
                <a:latin typeface="Calibri" pitchFamily="34" charset="0"/>
              </a:rPr>
              <a:t>eReading</a:t>
            </a:r>
            <a:r>
              <a:rPr lang="en-US" sz="2400" b="1" dirty="0" smtClean="0">
                <a:solidFill>
                  <a:srgbClr val="008000"/>
                </a:solidFill>
                <a:latin typeface="Calibri" pitchFamily="34" charset="0"/>
              </a:rPr>
              <a:t> application </a:t>
            </a:r>
            <a:r>
              <a:rPr lang="en-US" sz="2400" b="1" dirty="0">
                <a:solidFill>
                  <a:srgbClr val="008000"/>
                </a:solidFill>
                <a:latin typeface="Calibri" pitchFamily="34" charset="0"/>
              </a:rPr>
              <a:t>– it’s really meant to be a </a:t>
            </a:r>
            <a:r>
              <a:rPr lang="en-US" sz="2400" b="1" u="sng" dirty="0">
                <a:solidFill>
                  <a:srgbClr val="008000"/>
                </a:solidFill>
                <a:latin typeface="Calibri" pitchFamily="34" charset="0"/>
              </a:rPr>
              <a:t>Study Companion</a:t>
            </a:r>
            <a:r>
              <a:rPr lang="en-US" sz="2400" b="1" dirty="0">
                <a:solidFill>
                  <a:srgbClr val="008000"/>
                </a:solidFill>
                <a:latin typeface="Calibri" pitchFamily="34" charset="0"/>
              </a:rPr>
              <a:t> for students.</a:t>
            </a:r>
          </a:p>
          <a:p>
            <a:pPr indent="-342900"/>
            <a:endParaRPr lang="en-US" sz="24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idx="4294967295"/>
          </p:nvPr>
        </p:nvSpPr>
        <p:spPr>
          <a:noFill/>
        </p:spPr>
        <p:txBody>
          <a:bodyPr/>
          <a:lstStyle/>
          <a:p>
            <a:r>
              <a:rPr lang="en-US" sz="3200" cap="none" dirty="0" smtClean="0">
                <a:latin typeface="Calibri" pitchFamily="34" charset="0"/>
                <a:cs typeface="Calibri" pitchFamily="34" charset="0"/>
              </a:rPr>
              <a:t>Get Started with </a:t>
            </a:r>
            <a:r>
              <a:rPr lang="en-US" sz="3200" cap="none" dirty="0" smtClean="0">
                <a:latin typeface="Calibri" pitchFamily="34" charset="0"/>
                <a:cs typeface="Calibri" pitchFamily="34" charset="0"/>
              </a:rPr>
              <a:t>NOOK Study™  </a:t>
            </a:r>
            <a:r>
              <a:rPr lang="en-US" sz="3200" cap="none" dirty="0" smtClean="0">
                <a:latin typeface="Calibri" pitchFamily="34" charset="0"/>
                <a:cs typeface="Calibri" pitchFamily="34" charset="0"/>
              </a:rPr>
              <a:t>in 3 Easy Steps</a:t>
            </a:r>
          </a:p>
        </p:txBody>
      </p:sp>
      <p:sp>
        <p:nvSpPr>
          <p:cNvPr id="13316" name="Content Placeholder 2"/>
          <p:cNvSpPr txBox="1">
            <a:spLocks/>
          </p:cNvSpPr>
          <p:nvPr/>
        </p:nvSpPr>
        <p:spPr bwMode="auto">
          <a:xfrm>
            <a:off x="1219200" y="1066800"/>
            <a:ext cx="7086600" cy="4343400"/>
          </a:xfrm>
          <a:prstGeom prst="rect">
            <a:avLst/>
          </a:prstGeom>
          <a:noFill/>
          <a:ln w="12700">
            <a:noFill/>
            <a:miter lim="800000"/>
            <a:headEnd/>
            <a:tailEnd/>
          </a:ln>
        </p:spPr>
        <p:txBody>
          <a:bodyPr lIns="0" rIns="0"/>
          <a:lstStyle/>
          <a:p>
            <a:pPr marL="0" lvl="2" eaLnBrk="0" hangingPunct="0">
              <a:spcBef>
                <a:spcPct val="50000"/>
              </a:spcBef>
              <a:buClr>
                <a:srgbClr val="008000"/>
              </a:buClr>
              <a:buFont typeface="Calibri" pitchFamily="34" charset="0"/>
              <a:buAutoNum type="arabicPeriod"/>
            </a:pPr>
            <a:r>
              <a:rPr lang="en-US" b="1" dirty="0">
                <a:solidFill>
                  <a:srgbClr val="008000"/>
                </a:solidFill>
                <a:latin typeface="Calibri" pitchFamily="34" charset="0"/>
              </a:rPr>
              <a:t> </a:t>
            </a:r>
            <a:r>
              <a:rPr lang="en-US" b="1" dirty="0" smtClean="0">
                <a:solidFill>
                  <a:srgbClr val="008000"/>
                </a:solidFill>
                <a:latin typeface="Calibri" pitchFamily="34" charset="0"/>
              </a:rPr>
              <a:t> Download NOOK Study™ </a:t>
            </a:r>
          </a:p>
          <a:p>
            <a:pPr marL="0" lvl="2" eaLnBrk="0" hangingPunct="0">
              <a:spcBef>
                <a:spcPct val="50000"/>
              </a:spcBef>
              <a:buClr>
                <a:srgbClr val="008000"/>
              </a:buClr>
            </a:pPr>
            <a:r>
              <a:rPr lang="en-US" dirty="0" smtClean="0">
                <a:latin typeface="Calibri" pitchFamily="34" charset="0"/>
              </a:rPr>
              <a:t>Go to www.nookstudy.com/college</a:t>
            </a:r>
          </a:p>
          <a:p>
            <a:pPr marL="0" lvl="2" eaLnBrk="0" hangingPunct="0">
              <a:spcBef>
                <a:spcPct val="50000"/>
              </a:spcBef>
              <a:buClr>
                <a:srgbClr val="008000"/>
              </a:buClr>
            </a:pPr>
            <a:endParaRPr lang="en-US" b="1" dirty="0" smtClean="0">
              <a:solidFill>
                <a:srgbClr val="008000"/>
              </a:solidFill>
              <a:latin typeface="Calibri" pitchFamily="34" charset="0"/>
            </a:endParaRPr>
          </a:p>
          <a:p>
            <a:pPr marL="0" lvl="2" eaLnBrk="0" hangingPunct="0">
              <a:spcBef>
                <a:spcPct val="50000"/>
              </a:spcBef>
              <a:buClr>
                <a:srgbClr val="008000"/>
              </a:buClr>
            </a:pPr>
            <a:r>
              <a:rPr lang="en-US" b="1" dirty="0" smtClean="0">
                <a:solidFill>
                  <a:srgbClr val="008000"/>
                </a:solidFill>
                <a:latin typeface="Calibri" pitchFamily="34" charset="0"/>
              </a:rPr>
              <a:t>2. Install NOOK Study™ on your computer</a:t>
            </a:r>
          </a:p>
          <a:p>
            <a:pPr marL="0" lvl="2" eaLnBrk="0" hangingPunct="0">
              <a:spcBef>
                <a:spcPct val="50000"/>
              </a:spcBef>
              <a:buClr>
                <a:srgbClr val="635C20"/>
              </a:buClr>
            </a:pPr>
            <a:r>
              <a:rPr lang="en-US" dirty="0" smtClean="0">
                <a:latin typeface="Calibri" pitchFamily="34" charset="0"/>
              </a:rPr>
              <a:t>If you have a BN.com account </a:t>
            </a:r>
            <a:r>
              <a:rPr lang="en-US" dirty="0" smtClean="0">
                <a:latin typeface="Calibri" pitchFamily="34" charset="0"/>
                <a:sym typeface="Wingdings" pitchFamily="2" charset="2"/>
              </a:rPr>
              <a:t> Please enter your username and password at the time of installation. </a:t>
            </a:r>
          </a:p>
          <a:p>
            <a:pPr marL="0" lvl="2" eaLnBrk="0" hangingPunct="0">
              <a:spcBef>
                <a:spcPct val="50000"/>
              </a:spcBef>
              <a:buClr>
                <a:srgbClr val="635C20"/>
              </a:buClr>
            </a:pPr>
            <a:r>
              <a:rPr lang="en-US" dirty="0" smtClean="0">
                <a:latin typeface="Calibri" pitchFamily="34" charset="0"/>
                <a:sym typeface="Wingdings" pitchFamily="2" charset="2"/>
              </a:rPr>
              <a:t>If you do NOT have a BN.com account  You will be prompted to create one at the time of installation.</a:t>
            </a:r>
            <a:endParaRPr lang="en-US" dirty="0" smtClean="0">
              <a:latin typeface="Calibri" pitchFamily="34" charset="0"/>
            </a:endParaRPr>
          </a:p>
          <a:p>
            <a:pPr marL="0" lvl="2" eaLnBrk="0" hangingPunct="0">
              <a:spcBef>
                <a:spcPct val="50000"/>
              </a:spcBef>
              <a:buClr>
                <a:srgbClr val="635C20"/>
              </a:buClr>
            </a:pPr>
            <a:endParaRPr lang="en-US" b="1" dirty="0" smtClean="0">
              <a:solidFill>
                <a:srgbClr val="008000"/>
              </a:solidFill>
              <a:latin typeface="Calibri" pitchFamily="34" charset="0"/>
            </a:endParaRPr>
          </a:p>
          <a:p>
            <a:pPr marL="0" lvl="2" eaLnBrk="0" hangingPunct="0">
              <a:spcBef>
                <a:spcPct val="50000"/>
              </a:spcBef>
              <a:buClr>
                <a:srgbClr val="635C20"/>
              </a:buClr>
            </a:pPr>
            <a:r>
              <a:rPr lang="en-US" b="1" dirty="0" smtClean="0">
                <a:solidFill>
                  <a:srgbClr val="008000"/>
                </a:solidFill>
                <a:latin typeface="Calibri" pitchFamily="34" charset="0"/>
              </a:rPr>
              <a:t>3. Get started with some eBooks!</a:t>
            </a:r>
          </a:p>
          <a:p>
            <a:pPr marL="0" lvl="2" eaLnBrk="0" hangingPunct="0">
              <a:spcBef>
                <a:spcPct val="50000"/>
              </a:spcBef>
              <a:buClr>
                <a:srgbClr val="635C20"/>
              </a:buClr>
            </a:pPr>
            <a:r>
              <a:rPr lang="en-US" dirty="0" smtClean="0">
                <a:latin typeface="Calibri" pitchFamily="34" charset="0"/>
              </a:rPr>
              <a:t>To try an </a:t>
            </a:r>
            <a:r>
              <a:rPr lang="en-US" dirty="0" err="1" smtClean="0">
                <a:latin typeface="Calibri" pitchFamily="34" charset="0"/>
              </a:rPr>
              <a:t>eTextbook</a:t>
            </a:r>
            <a:r>
              <a:rPr lang="en-US" dirty="0" smtClean="0">
                <a:latin typeface="Calibri" pitchFamily="34" charset="0"/>
              </a:rPr>
              <a:t> for free with our 7-day trial option, go to </a:t>
            </a:r>
            <a:r>
              <a:rPr lang="en-US" dirty="0" smtClean="0">
                <a:latin typeface="Calibri" pitchFamily="34" charset="0"/>
                <a:hlinkClick r:id="rId3"/>
              </a:rPr>
              <a:t>http://www.barnesandnoble.com/u/nookstudy-etextbooks-free-trial/379002672</a:t>
            </a:r>
            <a:r>
              <a:rPr lang="en-US" dirty="0" smtClean="0">
                <a:latin typeface="Calibri" pitchFamily="34" charset="0"/>
              </a:rPr>
              <a:t>/ </a:t>
            </a:r>
          </a:p>
          <a:p>
            <a:pPr marL="0" lvl="2" eaLnBrk="0" hangingPunct="0">
              <a:spcBef>
                <a:spcPct val="50000"/>
              </a:spcBef>
              <a:buClr>
                <a:srgbClr val="635C20"/>
              </a:buClr>
            </a:pPr>
            <a:r>
              <a:rPr lang="en-US" dirty="0" smtClean="0">
                <a:latin typeface="Calibri" pitchFamily="34" charset="0"/>
              </a:rPr>
              <a:t>for a complete list of titles.</a:t>
            </a:r>
          </a:p>
          <a:p>
            <a:pPr marL="342900" indent="-342900" eaLnBrk="0" hangingPunct="0">
              <a:spcBef>
                <a:spcPct val="50000"/>
              </a:spcBef>
              <a:buClr>
                <a:srgbClr val="084D00"/>
              </a:buClr>
              <a:buFontTx/>
              <a:buChar char="•"/>
            </a:pPr>
            <a:endParaRPr lang="en-US" sz="2000" b="1" dirty="0">
              <a:solidFill>
                <a:srgbClr val="000000"/>
              </a:solidFill>
              <a:latin typeface="Calibri"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16">
                                            <p:txEl>
                                              <p:pRg st="0" end="0"/>
                                            </p:txEl>
                                          </p:spTgt>
                                        </p:tgtEl>
                                        <p:attrNameLst>
                                          <p:attrName>style.visibility</p:attrName>
                                        </p:attrNameLst>
                                      </p:cBhvr>
                                      <p:to>
                                        <p:strVal val="visible"/>
                                      </p:to>
                                    </p:set>
                                    <p:animEffect transition="in" filter="fade">
                                      <p:cBhvr>
                                        <p:cTn id="7" dur="1000"/>
                                        <p:tgtEl>
                                          <p:spTgt spid="133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316">
                                            <p:txEl>
                                              <p:pRg st="1" end="1"/>
                                            </p:txEl>
                                          </p:spTgt>
                                        </p:tgtEl>
                                        <p:attrNameLst>
                                          <p:attrName>style.visibility</p:attrName>
                                        </p:attrNameLst>
                                      </p:cBhvr>
                                      <p:to>
                                        <p:strVal val="visible"/>
                                      </p:to>
                                    </p:set>
                                    <p:animEffect transition="in" filter="fade">
                                      <p:cBhvr>
                                        <p:cTn id="12" dur="1000"/>
                                        <p:tgtEl>
                                          <p:spTgt spid="133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316">
                                            <p:txEl>
                                              <p:pRg st="3" end="3"/>
                                            </p:txEl>
                                          </p:spTgt>
                                        </p:tgtEl>
                                        <p:attrNameLst>
                                          <p:attrName>style.visibility</p:attrName>
                                        </p:attrNameLst>
                                      </p:cBhvr>
                                      <p:to>
                                        <p:strVal val="visible"/>
                                      </p:to>
                                    </p:set>
                                    <p:animEffect transition="in" filter="fade">
                                      <p:cBhvr>
                                        <p:cTn id="17" dur="1000"/>
                                        <p:tgtEl>
                                          <p:spTgt spid="1331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316">
                                            <p:txEl>
                                              <p:pRg st="4" end="4"/>
                                            </p:txEl>
                                          </p:spTgt>
                                        </p:tgtEl>
                                        <p:attrNameLst>
                                          <p:attrName>style.visibility</p:attrName>
                                        </p:attrNameLst>
                                      </p:cBhvr>
                                      <p:to>
                                        <p:strVal val="visible"/>
                                      </p:to>
                                    </p:set>
                                    <p:animEffect transition="in" filter="fade">
                                      <p:cBhvr>
                                        <p:cTn id="22" dur="1000"/>
                                        <p:tgtEl>
                                          <p:spTgt spid="1331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316">
                                            <p:txEl>
                                              <p:pRg st="5" end="5"/>
                                            </p:txEl>
                                          </p:spTgt>
                                        </p:tgtEl>
                                        <p:attrNameLst>
                                          <p:attrName>style.visibility</p:attrName>
                                        </p:attrNameLst>
                                      </p:cBhvr>
                                      <p:to>
                                        <p:strVal val="visible"/>
                                      </p:to>
                                    </p:set>
                                    <p:animEffect transition="in" filter="fade">
                                      <p:cBhvr>
                                        <p:cTn id="27" dur="1000"/>
                                        <p:tgtEl>
                                          <p:spTgt spid="13316">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316">
                                            <p:txEl>
                                              <p:pRg st="7" end="7"/>
                                            </p:txEl>
                                          </p:spTgt>
                                        </p:tgtEl>
                                        <p:attrNameLst>
                                          <p:attrName>style.visibility</p:attrName>
                                        </p:attrNameLst>
                                      </p:cBhvr>
                                      <p:to>
                                        <p:strVal val="visible"/>
                                      </p:to>
                                    </p:set>
                                    <p:animEffect transition="in" filter="fade">
                                      <p:cBhvr>
                                        <p:cTn id="32" dur="1000"/>
                                        <p:tgtEl>
                                          <p:spTgt spid="13316">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316">
                                            <p:txEl>
                                              <p:pRg st="8" end="8"/>
                                            </p:txEl>
                                          </p:spTgt>
                                        </p:tgtEl>
                                        <p:attrNameLst>
                                          <p:attrName>style.visibility</p:attrName>
                                        </p:attrNameLst>
                                      </p:cBhvr>
                                      <p:to>
                                        <p:strVal val="visible"/>
                                      </p:to>
                                    </p:set>
                                    <p:animEffect transition="in" filter="fade">
                                      <p:cBhvr>
                                        <p:cTn id="37" dur="1000"/>
                                        <p:tgtEl>
                                          <p:spTgt spid="13316">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316">
                                            <p:txEl>
                                              <p:pRg st="9" end="9"/>
                                            </p:txEl>
                                          </p:spTgt>
                                        </p:tgtEl>
                                        <p:attrNameLst>
                                          <p:attrName>style.visibility</p:attrName>
                                        </p:attrNameLst>
                                      </p:cBhvr>
                                      <p:to>
                                        <p:strVal val="visible"/>
                                      </p:to>
                                    </p:set>
                                    <p:animEffect transition="in" filter="fade">
                                      <p:cBhvr>
                                        <p:cTn id="42" dur="1000"/>
                                        <p:tgtEl>
                                          <p:spTgt spid="1331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76200" y="0"/>
            <a:ext cx="9144000" cy="762000"/>
          </a:xfrm>
        </p:spPr>
        <p:txBody>
          <a:bodyPr/>
          <a:lstStyle/>
          <a:p>
            <a:r>
              <a:rPr lang="en-US" sz="3200" cap="none" dirty="0" smtClean="0">
                <a:latin typeface="Calibri" pitchFamily="34" charset="0"/>
                <a:cs typeface="Calibri" pitchFamily="34" charset="0"/>
              </a:rPr>
              <a:t>Benefits of using </a:t>
            </a:r>
            <a:r>
              <a:rPr lang="en-US" sz="3200" cap="none" dirty="0" smtClean="0">
                <a:latin typeface="Calibri" pitchFamily="34" charset="0"/>
                <a:cs typeface="Calibri" pitchFamily="34" charset="0"/>
              </a:rPr>
              <a:t>NOOK Study™ </a:t>
            </a:r>
            <a:endParaRPr lang="en-US" sz="2400" cap="none" dirty="0" smtClean="0">
              <a:latin typeface="Calibri" pitchFamily="34" charset="0"/>
              <a:cs typeface="Calibri" pitchFamily="34" charset="0"/>
            </a:endParaRPr>
          </a:p>
        </p:txBody>
      </p:sp>
      <p:sp>
        <p:nvSpPr>
          <p:cNvPr id="11268" name="Rectangle 6"/>
          <p:cNvSpPr>
            <a:spLocks noChangeArrowheads="1"/>
          </p:cNvSpPr>
          <p:nvPr/>
        </p:nvSpPr>
        <p:spPr bwMode="auto">
          <a:xfrm>
            <a:off x="5181600" y="1447800"/>
            <a:ext cx="3505200" cy="1190625"/>
          </a:xfrm>
          <a:prstGeom prst="rect">
            <a:avLst/>
          </a:prstGeom>
          <a:noFill/>
          <a:ln w="9525">
            <a:noFill/>
            <a:miter lim="800000"/>
            <a:headEnd/>
            <a:tailEnd/>
          </a:ln>
        </p:spPr>
        <p:txBody>
          <a:bodyPr>
            <a:spAutoFit/>
          </a:bodyPr>
          <a:lstStyle/>
          <a:p>
            <a:pPr marL="287338" lvl="2" indent="-287338">
              <a:buClr>
                <a:srgbClr val="564A17"/>
              </a:buClr>
              <a:buFont typeface="Arial" charset="0"/>
              <a:buChar char="•"/>
            </a:pPr>
            <a:r>
              <a:rPr lang="en-US">
                <a:latin typeface="Calibri" pitchFamily="34" charset="0"/>
              </a:rPr>
              <a:t>Displays </a:t>
            </a:r>
            <a:r>
              <a:rPr lang="en-US" b="1">
                <a:latin typeface="Calibri" pitchFamily="34" charset="0"/>
              </a:rPr>
              <a:t>full-color illustrations and photos </a:t>
            </a:r>
            <a:r>
              <a:rPr lang="en-US">
                <a:latin typeface="Calibri" pitchFamily="34" charset="0"/>
              </a:rPr>
              <a:t>with look, layout, and pagination identical to the print textbook</a:t>
            </a:r>
          </a:p>
        </p:txBody>
      </p:sp>
      <p:sp>
        <p:nvSpPr>
          <p:cNvPr id="5" name="Rectangle 6"/>
          <p:cNvSpPr>
            <a:spLocks noChangeArrowheads="1"/>
          </p:cNvSpPr>
          <p:nvPr/>
        </p:nvSpPr>
        <p:spPr bwMode="auto">
          <a:xfrm>
            <a:off x="5181600" y="2438400"/>
            <a:ext cx="3505200" cy="646113"/>
          </a:xfrm>
          <a:prstGeom prst="rect">
            <a:avLst/>
          </a:prstGeom>
          <a:noFill/>
          <a:ln w="9525">
            <a:noFill/>
            <a:miter lim="800000"/>
            <a:headEnd/>
            <a:tailEnd/>
          </a:ln>
        </p:spPr>
        <p:txBody>
          <a:bodyPr>
            <a:spAutoFit/>
          </a:bodyPr>
          <a:lstStyle/>
          <a:p>
            <a:pPr marL="287338" lvl="2" indent="-287338">
              <a:buClr>
                <a:srgbClr val="564A17"/>
              </a:buClr>
            </a:pPr>
            <a:endParaRPr lang="en-US">
              <a:latin typeface="Calibri" pitchFamily="34" charset="0"/>
            </a:endParaRPr>
          </a:p>
          <a:p>
            <a:pPr marL="287338" lvl="2" indent="-287338">
              <a:buClr>
                <a:srgbClr val="564A17"/>
              </a:buClr>
              <a:buFont typeface="Arial" charset="0"/>
              <a:buChar char="•"/>
            </a:pPr>
            <a:r>
              <a:rPr lang="en-US" b="1">
                <a:latin typeface="Calibri" pitchFamily="34" charset="0"/>
              </a:rPr>
              <a:t>Works on PC and Mac</a:t>
            </a:r>
          </a:p>
        </p:txBody>
      </p:sp>
      <p:sp>
        <p:nvSpPr>
          <p:cNvPr id="6" name="Rectangle 6"/>
          <p:cNvSpPr>
            <a:spLocks noChangeArrowheads="1"/>
          </p:cNvSpPr>
          <p:nvPr/>
        </p:nvSpPr>
        <p:spPr bwMode="auto">
          <a:xfrm>
            <a:off x="5181600" y="2971800"/>
            <a:ext cx="3505200" cy="923925"/>
          </a:xfrm>
          <a:prstGeom prst="rect">
            <a:avLst/>
          </a:prstGeom>
          <a:noFill/>
          <a:ln w="9525">
            <a:noFill/>
            <a:miter lim="800000"/>
            <a:headEnd/>
            <a:tailEnd/>
          </a:ln>
        </p:spPr>
        <p:txBody>
          <a:bodyPr>
            <a:spAutoFit/>
          </a:bodyPr>
          <a:lstStyle/>
          <a:p>
            <a:pPr marL="287338" lvl="2" indent="-287338">
              <a:buClr>
                <a:srgbClr val="564A17"/>
              </a:buClr>
            </a:pPr>
            <a:endParaRPr lang="en-US">
              <a:latin typeface="Calibri" pitchFamily="34" charset="0"/>
            </a:endParaRPr>
          </a:p>
          <a:p>
            <a:pPr marL="287338" lvl="2" indent="-287338">
              <a:buClr>
                <a:srgbClr val="564A17"/>
              </a:buClr>
              <a:buFont typeface="Arial" charset="0"/>
              <a:buChar char="•"/>
            </a:pPr>
            <a:r>
              <a:rPr lang="en-US">
                <a:latin typeface="Calibri" pitchFamily="34" charset="0"/>
              </a:rPr>
              <a:t>eTextbooks are </a:t>
            </a:r>
            <a:r>
              <a:rPr lang="en-US" b="1">
                <a:latin typeface="Calibri" pitchFamily="34" charset="0"/>
              </a:rPr>
              <a:t>downloadable</a:t>
            </a:r>
            <a:r>
              <a:rPr lang="en-US">
                <a:latin typeface="Calibri" pitchFamily="34" charset="0"/>
              </a:rPr>
              <a:t> for anytime offline access</a:t>
            </a:r>
          </a:p>
        </p:txBody>
      </p:sp>
      <p:sp>
        <p:nvSpPr>
          <p:cNvPr id="7" name="Rectangle 6"/>
          <p:cNvSpPr>
            <a:spLocks noChangeArrowheads="1"/>
          </p:cNvSpPr>
          <p:nvPr/>
        </p:nvSpPr>
        <p:spPr bwMode="auto">
          <a:xfrm>
            <a:off x="5181600" y="3733800"/>
            <a:ext cx="3505200" cy="923925"/>
          </a:xfrm>
          <a:prstGeom prst="rect">
            <a:avLst/>
          </a:prstGeom>
          <a:noFill/>
          <a:ln w="9525">
            <a:noFill/>
            <a:miter lim="800000"/>
            <a:headEnd/>
            <a:tailEnd/>
          </a:ln>
        </p:spPr>
        <p:txBody>
          <a:bodyPr>
            <a:spAutoFit/>
          </a:bodyPr>
          <a:lstStyle/>
          <a:p>
            <a:pPr marL="287338" lvl="2" indent="-287338">
              <a:buClr>
                <a:srgbClr val="564A17"/>
              </a:buClr>
            </a:pPr>
            <a:endParaRPr lang="en-US">
              <a:latin typeface="Calibri" pitchFamily="34" charset="0"/>
            </a:endParaRPr>
          </a:p>
          <a:p>
            <a:pPr marL="287338" lvl="2" indent="-287338">
              <a:buClr>
                <a:srgbClr val="564A17"/>
              </a:buClr>
              <a:buFont typeface="Arial" charset="0"/>
              <a:buChar char="•"/>
            </a:pPr>
            <a:r>
              <a:rPr lang="en-US" b="1">
                <a:latin typeface="Calibri" pitchFamily="34" charset="0"/>
              </a:rPr>
              <a:t>Highlight, annotate, tag, take notes, </a:t>
            </a:r>
            <a:r>
              <a:rPr lang="en-US">
                <a:latin typeface="Calibri" pitchFamily="34" charset="0"/>
              </a:rPr>
              <a:t>and much more!</a:t>
            </a:r>
          </a:p>
        </p:txBody>
      </p:sp>
      <p:sp>
        <p:nvSpPr>
          <p:cNvPr id="8" name="Rectangle 7"/>
          <p:cNvSpPr>
            <a:spLocks noChangeArrowheads="1"/>
          </p:cNvSpPr>
          <p:nvPr/>
        </p:nvSpPr>
        <p:spPr bwMode="auto">
          <a:xfrm>
            <a:off x="5181600" y="4572000"/>
            <a:ext cx="3505200" cy="915988"/>
          </a:xfrm>
          <a:prstGeom prst="rect">
            <a:avLst/>
          </a:prstGeom>
          <a:noFill/>
          <a:ln w="9525">
            <a:noFill/>
            <a:miter lim="800000"/>
            <a:headEnd/>
            <a:tailEnd/>
          </a:ln>
        </p:spPr>
        <p:txBody>
          <a:bodyPr>
            <a:spAutoFit/>
          </a:bodyPr>
          <a:lstStyle/>
          <a:p>
            <a:pPr marL="287338" lvl="2" indent="-287338">
              <a:buClr>
                <a:srgbClr val="564A17"/>
              </a:buClr>
            </a:pPr>
            <a:endParaRPr lang="en-US">
              <a:latin typeface="Calibri" pitchFamily="34" charset="0"/>
            </a:endParaRPr>
          </a:p>
          <a:p>
            <a:pPr marL="287338" lvl="2" indent="-287338">
              <a:buClr>
                <a:srgbClr val="564A17"/>
              </a:buClr>
              <a:buFont typeface="Arial" charset="0"/>
              <a:buChar char="•"/>
            </a:pPr>
            <a:r>
              <a:rPr lang="en-US" b="1">
                <a:latin typeface="Calibri" pitchFamily="34" charset="0"/>
              </a:rPr>
              <a:t>Save up to 60% </a:t>
            </a:r>
            <a:r>
              <a:rPr lang="en-US">
                <a:latin typeface="Calibri" pitchFamily="34" charset="0"/>
              </a:rPr>
              <a:t>off the cost of a new print book</a:t>
            </a:r>
            <a:endParaRPr lang="en-US" baseline="30000">
              <a:latin typeface="Calibri" pitchFamily="34" charset="0"/>
            </a:endParaRPr>
          </a:p>
        </p:txBody>
      </p:sp>
      <p:pic>
        <p:nvPicPr>
          <p:cNvPr id="11267" name="Picture 5" descr="3"/>
          <p:cNvPicPr>
            <a:picLocks noGrp="1" noChangeAspect="1" noChangeArrowheads="1"/>
          </p:cNvPicPr>
          <p:nvPr>
            <p:ph idx="4294967295"/>
          </p:nvPr>
        </p:nvPicPr>
        <p:blipFill>
          <a:blip r:embed="rId3" cstate="print"/>
          <a:srcRect/>
          <a:stretch>
            <a:fillRect/>
          </a:stretch>
        </p:blipFill>
        <p:spPr>
          <a:xfrm>
            <a:off x="304800" y="1752600"/>
            <a:ext cx="4748213" cy="3352800"/>
          </a:xfrm>
          <a:effectLst>
            <a:outerShdw blurRad="190500" algn="tl" rotWithShape="0">
              <a:srgbClr val="000000">
                <a:alpha val="70000"/>
              </a:srgbClr>
            </a:outerShdw>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animEffect transition="in" filter="fade">
                                      <p:cBhvr>
                                        <p:cTn id="9" dur="500"/>
                                        <p:tgtEl>
                                          <p:spTgt spid="1126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accel="50000" decel="50000" fill="hold" grpId="0" nodeType="clickEffect">
                                  <p:stCondLst>
                                    <p:cond delay="0"/>
                                  </p:stCondLst>
                                  <p:childTnLst>
                                    <p:set>
                                      <p:cBhvr>
                                        <p:cTn id="13" dur="1" fill="hold">
                                          <p:stCondLst>
                                            <p:cond delay="0"/>
                                          </p:stCondLst>
                                        </p:cTn>
                                        <p:tgtEl>
                                          <p:spTgt spid="11268">
                                            <p:txEl>
                                              <p:pRg st="0" end="0"/>
                                            </p:txEl>
                                          </p:spTgt>
                                        </p:tgtEl>
                                        <p:attrNameLst>
                                          <p:attrName>style.visibility</p:attrName>
                                        </p:attrNameLst>
                                      </p:cBhvr>
                                      <p:to>
                                        <p:strVal val="visible"/>
                                      </p:to>
                                    </p:set>
                                    <p:anim calcmode="lin" valueType="num">
                                      <p:cBhvr additive="base">
                                        <p:cTn id="14" dur="500" fill="hold"/>
                                        <p:tgtEl>
                                          <p:spTgt spid="11268">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126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accel="50000" decel="50000" fill="hold" grpId="0" nodeType="click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 calcmode="lin" valueType="num">
                                      <p:cBhvr additive="base">
                                        <p:cTn id="20"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accel="50000" decel="50000" fill="hold" grpId="0" nodeType="clickEffect">
                                  <p:stCondLst>
                                    <p:cond delay="0"/>
                                  </p:stCondLst>
                                  <p:childTnLst>
                                    <p:set>
                                      <p:cBhvr>
                                        <p:cTn id="25" dur="1" fill="hold">
                                          <p:stCondLst>
                                            <p:cond delay="0"/>
                                          </p:stCondLst>
                                        </p:cTn>
                                        <p:tgtEl>
                                          <p:spTgt spid="6">
                                            <p:txEl>
                                              <p:pRg st="1" end="1"/>
                                            </p:txEl>
                                          </p:spTgt>
                                        </p:tgtEl>
                                        <p:attrNameLst>
                                          <p:attrName>style.visibility</p:attrName>
                                        </p:attrNameLst>
                                      </p:cBhvr>
                                      <p:to>
                                        <p:strVal val="visible"/>
                                      </p:to>
                                    </p:set>
                                    <p:anim calcmode="lin" valueType="num">
                                      <p:cBhvr additive="base">
                                        <p:cTn id="26"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accel="50000" decel="50000" fill="hold" grpId="0" nodeType="clickEffect">
                                  <p:stCondLst>
                                    <p:cond delay="0"/>
                                  </p:stCondLst>
                                  <p:childTnLst>
                                    <p:set>
                                      <p:cBhvr>
                                        <p:cTn id="31" dur="1" fill="hold">
                                          <p:stCondLst>
                                            <p:cond delay="0"/>
                                          </p:stCondLst>
                                        </p:cTn>
                                        <p:tgtEl>
                                          <p:spTgt spid="7">
                                            <p:txEl>
                                              <p:pRg st="1" end="1"/>
                                            </p:txEl>
                                          </p:spTgt>
                                        </p:tgtEl>
                                        <p:attrNameLst>
                                          <p:attrName>style.visibility</p:attrName>
                                        </p:attrNameLst>
                                      </p:cBhvr>
                                      <p:to>
                                        <p:strVal val="visible"/>
                                      </p:to>
                                    </p:set>
                                    <p:anim calcmode="lin" valueType="num">
                                      <p:cBhvr additive="base">
                                        <p:cTn id="32"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accel="50000" decel="50000" fill="hold" grpId="0" nodeType="clickEffect">
                                  <p:stCondLst>
                                    <p:cond delay="0"/>
                                  </p:stCondLst>
                                  <p:childTnLst>
                                    <p:set>
                                      <p:cBhvr>
                                        <p:cTn id="37" dur="1" fill="hold">
                                          <p:stCondLst>
                                            <p:cond delay="0"/>
                                          </p:stCondLst>
                                        </p:cTn>
                                        <p:tgtEl>
                                          <p:spTgt spid="8">
                                            <p:txEl>
                                              <p:pRg st="1" end="1"/>
                                            </p:txEl>
                                          </p:spTgt>
                                        </p:tgtEl>
                                        <p:attrNameLst>
                                          <p:attrName>style.visibility</p:attrName>
                                        </p:attrNameLst>
                                      </p:cBhvr>
                                      <p:to>
                                        <p:strVal val="visible"/>
                                      </p:to>
                                    </p:set>
                                    <p:anim calcmode="lin" valueType="num">
                                      <p:cBhvr additive="base">
                                        <p:cTn id="38"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uild="p"/>
      <p:bldP spid="5" grpId="0" build="p"/>
      <p:bldP spid="6" grpId="0" build="p"/>
      <p:bldP spid="7" grpId="0" build="p"/>
      <p:bldP spid="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idx="4294967295"/>
          </p:nvPr>
        </p:nvSpPr>
        <p:spPr>
          <a:xfrm>
            <a:off x="0" y="-76200"/>
            <a:ext cx="9144000" cy="762000"/>
          </a:xfrm>
          <a:noFill/>
        </p:spPr>
        <p:txBody>
          <a:bodyPr/>
          <a:lstStyle/>
          <a:p>
            <a:r>
              <a:rPr lang="en-US" sz="3200" cap="none" dirty="0" smtClean="0">
                <a:latin typeface="Calibri" pitchFamily="34" charset="0"/>
                <a:cs typeface="Calibri" pitchFamily="34" charset="0"/>
              </a:rPr>
              <a:t>NOOK Study™  </a:t>
            </a:r>
            <a:r>
              <a:rPr lang="en-US" sz="3200" cap="none" dirty="0" smtClean="0">
                <a:latin typeface="Calibri" pitchFamily="34" charset="0"/>
                <a:cs typeface="Calibri" pitchFamily="34" charset="0"/>
              </a:rPr>
              <a:t>– </a:t>
            </a:r>
            <a:r>
              <a:rPr lang="en-US" sz="2400" cap="none" dirty="0" smtClean="0">
                <a:latin typeface="Calibri" pitchFamily="34" charset="0"/>
                <a:cs typeface="Calibri" pitchFamily="34" charset="0"/>
              </a:rPr>
              <a:t>The Ultimate Study Companion for Students</a:t>
            </a:r>
          </a:p>
        </p:txBody>
      </p:sp>
      <p:pic>
        <p:nvPicPr>
          <p:cNvPr id="31754" name="Picture 10" descr="8 search(global)1"/>
          <p:cNvPicPr>
            <a:picLocks noChangeAspect="1" noChangeArrowheads="1"/>
          </p:cNvPicPr>
          <p:nvPr/>
        </p:nvPicPr>
        <p:blipFill>
          <a:blip r:embed="rId3" cstate="print"/>
          <a:srcRect r="19733" b="40758"/>
          <a:stretch>
            <a:fillRect/>
          </a:stretch>
        </p:blipFill>
        <p:spPr bwMode="auto">
          <a:xfrm>
            <a:off x="304800" y="4800600"/>
            <a:ext cx="4191000" cy="1443038"/>
          </a:xfrm>
          <a:prstGeom prst="rect">
            <a:avLst/>
          </a:prstGeom>
          <a:noFill/>
          <a:ln w="9525">
            <a:solidFill>
              <a:schemeClr val="tx1"/>
            </a:solidFill>
            <a:miter lim="800000"/>
            <a:headEnd/>
            <a:tailEnd/>
          </a:ln>
        </p:spPr>
      </p:pic>
      <p:pic>
        <p:nvPicPr>
          <p:cNvPr id="31755" name="Picture 11" descr="7 research online"/>
          <p:cNvPicPr>
            <a:picLocks noChangeAspect="1" noChangeArrowheads="1"/>
          </p:cNvPicPr>
          <p:nvPr/>
        </p:nvPicPr>
        <p:blipFill>
          <a:blip r:embed="rId4" cstate="print"/>
          <a:srcRect l="32613" t="11633" r="25372" b="37924"/>
          <a:stretch>
            <a:fillRect/>
          </a:stretch>
        </p:blipFill>
        <p:spPr bwMode="auto">
          <a:xfrm>
            <a:off x="381000" y="990600"/>
            <a:ext cx="2590800" cy="1743075"/>
          </a:xfrm>
          <a:prstGeom prst="rect">
            <a:avLst/>
          </a:prstGeom>
          <a:noFill/>
          <a:ln w="9525">
            <a:solidFill>
              <a:schemeClr val="tx1"/>
            </a:solidFill>
            <a:miter lim="800000"/>
            <a:headEnd/>
            <a:tailEnd/>
          </a:ln>
        </p:spPr>
      </p:pic>
      <p:pic>
        <p:nvPicPr>
          <p:cNvPr id="31756" name="Picture 12" descr="5 take notes3"/>
          <p:cNvPicPr>
            <a:picLocks noChangeAspect="1" noChangeArrowheads="1"/>
          </p:cNvPicPr>
          <p:nvPr/>
        </p:nvPicPr>
        <p:blipFill>
          <a:blip r:embed="rId5" cstate="print"/>
          <a:srcRect l="10051" t="21693" r="12167" b="-729"/>
          <a:stretch>
            <a:fillRect/>
          </a:stretch>
        </p:blipFill>
        <p:spPr bwMode="auto">
          <a:xfrm>
            <a:off x="5713413" y="2514600"/>
            <a:ext cx="2897187" cy="2133600"/>
          </a:xfrm>
          <a:prstGeom prst="rect">
            <a:avLst/>
          </a:prstGeom>
          <a:noFill/>
          <a:ln w="9525">
            <a:solidFill>
              <a:schemeClr val="tx1"/>
            </a:solidFill>
            <a:miter lim="800000"/>
            <a:headEnd/>
            <a:tailEnd/>
          </a:ln>
        </p:spPr>
      </p:pic>
      <p:sp>
        <p:nvSpPr>
          <p:cNvPr id="11268" name="Rectangle 6"/>
          <p:cNvSpPr>
            <a:spLocks noChangeArrowheads="1"/>
          </p:cNvSpPr>
          <p:nvPr/>
        </p:nvSpPr>
        <p:spPr bwMode="auto">
          <a:xfrm>
            <a:off x="3048000" y="1066800"/>
            <a:ext cx="5562600" cy="1190625"/>
          </a:xfrm>
          <a:prstGeom prst="rect">
            <a:avLst/>
          </a:prstGeom>
          <a:noFill/>
          <a:ln w="9525">
            <a:noFill/>
            <a:miter lim="800000"/>
            <a:headEnd/>
            <a:tailEnd/>
          </a:ln>
        </p:spPr>
        <p:txBody>
          <a:bodyPr>
            <a:spAutoFit/>
          </a:bodyPr>
          <a:lstStyle/>
          <a:p>
            <a:pPr marL="287338" lvl="2" indent="-287338">
              <a:buClr>
                <a:srgbClr val="564A17"/>
              </a:buClr>
              <a:buFont typeface="Arial" charset="0"/>
              <a:buChar char="•"/>
            </a:pPr>
            <a:r>
              <a:rPr lang="en-US">
                <a:latin typeface="Calibri" pitchFamily="34" charset="0"/>
              </a:rPr>
              <a:t>Highlight and annotate with a drag-and-release of your mouse</a:t>
            </a:r>
          </a:p>
          <a:p>
            <a:pPr marL="287338" lvl="2" indent="-287338">
              <a:buClr>
                <a:srgbClr val="564A17"/>
              </a:buClr>
              <a:buFont typeface="Arial" charset="0"/>
              <a:buChar char="•"/>
            </a:pPr>
            <a:r>
              <a:rPr lang="en-US">
                <a:latin typeface="Calibri" pitchFamily="34" charset="0"/>
              </a:rPr>
              <a:t>Do one-click lookups of definitions or formulas from web sites such as Google and Dictionary.com</a:t>
            </a:r>
          </a:p>
        </p:txBody>
      </p:sp>
      <p:sp>
        <p:nvSpPr>
          <p:cNvPr id="2" name="Rectangle 6"/>
          <p:cNvSpPr>
            <a:spLocks noChangeArrowheads="1"/>
          </p:cNvSpPr>
          <p:nvPr/>
        </p:nvSpPr>
        <p:spPr bwMode="auto">
          <a:xfrm>
            <a:off x="2057400" y="2954338"/>
            <a:ext cx="3505200" cy="1465262"/>
          </a:xfrm>
          <a:prstGeom prst="rect">
            <a:avLst/>
          </a:prstGeom>
          <a:noFill/>
          <a:ln w="9525">
            <a:noFill/>
            <a:miter lim="800000"/>
            <a:headEnd/>
            <a:tailEnd/>
          </a:ln>
        </p:spPr>
        <p:txBody>
          <a:bodyPr>
            <a:spAutoFit/>
          </a:bodyPr>
          <a:lstStyle/>
          <a:p>
            <a:pPr marL="287338" lvl="2" indent="-287338">
              <a:buClr>
                <a:srgbClr val="564A17"/>
              </a:buClr>
              <a:buFont typeface="Arial" charset="0"/>
              <a:buChar char="•"/>
            </a:pPr>
            <a:r>
              <a:rPr lang="en-US">
                <a:latin typeface="Calibri" pitchFamily="34" charset="0"/>
              </a:rPr>
              <a:t>Add notes directly in your book; see a consolidated list of all your notes with just one click. Save helpful reference sites directly in your notes</a:t>
            </a:r>
          </a:p>
        </p:txBody>
      </p:sp>
      <p:sp>
        <p:nvSpPr>
          <p:cNvPr id="3" name="Rectangle 6"/>
          <p:cNvSpPr>
            <a:spLocks noChangeArrowheads="1"/>
          </p:cNvSpPr>
          <p:nvPr/>
        </p:nvSpPr>
        <p:spPr bwMode="auto">
          <a:xfrm>
            <a:off x="4572000" y="4876800"/>
            <a:ext cx="3505200" cy="1190625"/>
          </a:xfrm>
          <a:prstGeom prst="rect">
            <a:avLst/>
          </a:prstGeom>
          <a:noFill/>
          <a:ln w="9525">
            <a:noFill/>
            <a:miter lim="800000"/>
            <a:headEnd/>
            <a:tailEnd/>
          </a:ln>
        </p:spPr>
        <p:txBody>
          <a:bodyPr>
            <a:spAutoFit/>
          </a:bodyPr>
          <a:lstStyle/>
          <a:p>
            <a:pPr marL="287338" lvl="2" indent="-287338">
              <a:buClr>
                <a:srgbClr val="564A17"/>
              </a:buClr>
              <a:buFont typeface="Arial" charset="0"/>
              <a:buChar char="•"/>
            </a:pPr>
            <a:r>
              <a:rPr lang="en-US">
                <a:latin typeface="Calibri" pitchFamily="34" charset="0"/>
              </a:rPr>
              <a:t>Search for a term in your notes, through one book or your entire library to find exactly what you’re looking for</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55"/>
                                        </p:tgtEl>
                                        <p:attrNameLst>
                                          <p:attrName>style.visibility</p:attrName>
                                        </p:attrNameLst>
                                      </p:cBhvr>
                                      <p:to>
                                        <p:strVal val="visible"/>
                                      </p:to>
                                    </p:set>
                                    <p:anim calcmode="lin" valueType="num">
                                      <p:cBhvr additive="base">
                                        <p:cTn id="7" dur="500" fill="hold"/>
                                        <p:tgtEl>
                                          <p:spTgt spid="31755"/>
                                        </p:tgtEl>
                                        <p:attrNameLst>
                                          <p:attrName>ppt_x</p:attrName>
                                        </p:attrNameLst>
                                      </p:cBhvr>
                                      <p:tavLst>
                                        <p:tav tm="0">
                                          <p:val>
                                            <p:strVal val="#ppt_x"/>
                                          </p:val>
                                        </p:tav>
                                        <p:tav tm="100000">
                                          <p:val>
                                            <p:strVal val="#ppt_x"/>
                                          </p:val>
                                        </p:tav>
                                      </p:tavLst>
                                    </p:anim>
                                    <p:anim calcmode="lin" valueType="num">
                                      <p:cBhvr additive="base">
                                        <p:cTn id="8" dur="500" fill="hold"/>
                                        <p:tgtEl>
                                          <p:spTgt spid="3175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11268">
                                            <p:txEl>
                                              <p:pRg st="0" end="0"/>
                                            </p:txEl>
                                          </p:spTgt>
                                        </p:tgtEl>
                                        <p:attrNameLst>
                                          <p:attrName>style.visibility</p:attrName>
                                        </p:attrNameLst>
                                      </p:cBhvr>
                                      <p:to>
                                        <p:strVal val="visible"/>
                                      </p:to>
                                    </p:set>
                                    <p:anim calcmode="lin" valueType="num">
                                      <p:cBhvr additive="base">
                                        <p:cTn id="13" dur="500" fill="hold"/>
                                        <p:tgtEl>
                                          <p:spTgt spid="1126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8">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accel="50000" decel="50000" fill="hold" grpId="0" nodeType="withEffect">
                                  <p:stCondLst>
                                    <p:cond delay="0"/>
                                  </p:stCondLst>
                                  <p:childTnLst>
                                    <p:set>
                                      <p:cBhvr>
                                        <p:cTn id="16" dur="1" fill="hold">
                                          <p:stCondLst>
                                            <p:cond delay="0"/>
                                          </p:stCondLst>
                                        </p:cTn>
                                        <p:tgtEl>
                                          <p:spTgt spid="11268">
                                            <p:txEl>
                                              <p:pRg st="1" end="1"/>
                                            </p:txEl>
                                          </p:spTgt>
                                        </p:tgtEl>
                                        <p:attrNameLst>
                                          <p:attrName>style.visibility</p:attrName>
                                        </p:attrNameLst>
                                      </p:cBhvr>
                                      <p:to>
                                        <p:strVal val="visible"/>
                                      </p:to>
                                    </p:set>
                                    <p:anim calcmode="lin" valueType="num">
                                      <p:cBhvr additive="base">
                                        <p:cTn id="17" dur="500" fill="hold"/>
                                        <p:tgtEl>
                                          <p:spTgt spid="11268">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126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1756"/>
                                        </p:tgtEl>
                                        <p:attrNameLst>
                                          <p:attrName>style.visibility</p:attrName>
                                        </p:attrNameLst>
                                      </p:cBhvr>
                                      <p:to>
                                        <p:strVal val="visible"/>
                                      </p:to>
                                    </p:set>
                                    <p:anim calcmode="lin" valueType="num">
                                      <p:cBhvr additive="base">
                                        <p:cTn id="23" dur="500" fill="hold"/>
                                        <p:tgtEl>
                                          <p:spTgt spid="31756"/>
                                        </p:tgtEl>
                                        <p:attrNameLst>
                                          <p:attrName>ppt_x</p:attrName>
                                        </p:attrNameLst>
                                      </p:cBhvr>
                                      <p:tavLst>
                                        <p:tav tm="0">
                                          <p:val>
                                            <p:strVal val="#ppt_x"/>
                                          </p:val>
                                        </p:tav>
                                        <p:tav tm="100000">
                                          <p:val>
                                            <p:strVal val="#ppt_x"/>
                                          </p:val>
                                        </p:tav>
                                      </p:tavLst>
                                    </p:anim>
                                    <p:anim calcmode="lin" valueType="num">
                                      <p:cBhvr additive="base">
                                        <p:cTn id="24" dur="500" fill="hold"/>
                                        <p:tgtEl>
                                          <p:spTgt spid="3175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accel="50000" decel="50000" fill="hold" grpId="0" nodeType="clickEffect">
                                  <p:stCondLst>
                                    <p:cond delay="0"/>
                                  </p:stCondLst>
                                  <p:childTnLst>
                                    <p:set>
                                      <p:cBhvr>
                                        <p:cTn id="28" dur="1" fill="hold">
                                          <p:stCondLst>
                                            <p:cond delay="0"/>
                                          </p:stCondLst>
                                        </p:cTn>
                                        <p:tgtEl>
                                          <p:spTgt spid="2">
                                            <p:txEl>
                                              <p:pRg st="0" end="0"/>
                                            </p:txEl>
                                          </p:spTgt>
                                        </p:tgtEl>
                                        <p:attrNameLst>
                                          <p:attrName>style.visibility</p:attrName>
                                        </p:attrNameLst>
                                      </p:cBhvr>
                                      <p:to>
                                        <p:strVal val="visible"/>
                                      </p:to>
                                    </p:set>
                                    <p:anim calcmode="lin" valueType="num">
                                      <p:cBhvr additive="base">
                                        <p:cTn id="29"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1754"/>
                                        </p:tgtEl>
                                        <p:attrNameLst>
                                          <p:attrName>style.visibility</p:attrName>
                                        </p:attrNameLst>
                                      </p:cBhvr>
                                      <p:to>
                                        <p:strVal val="visible"/>
                                      </p:to>
                                    </p:set>
                                    <p:anim calcmode="lin" valueType="num">
                                      <p:cBhvr additive="base">
                                        <p:cTn id="35" dur="500" fill="hold"/>
                                        <p:tgtEl>
                                          <p:spTgt spid="31754"/>
                                        </p:tgtEl>
                                        <p:attrNameLst>
                                          <p:attrName>ppt_x</p:attrName>
                                        </p:attrNameLst>
                                      </p:cBhvr>
                                      <p:tavLst>
                                        <p:tav tm="0">
                                          <p:val>
                                            <p:strVal val="#ppt_x"/>
                                          </p:val>
                                        </p:tav>
                                        <p:tav tm="100000">
                                          <p:val>
                                            <p:strVal val="#ppt_x"/>
                                          </p:val>
                                        </p:tav>
                                      </p:tavLst>
                                    </p:anim>
                                    <p:anim calcmode="lin" valueType="num">
                                      <p:cBhvr additive="base">
                                        <p:cTn id="36" dur="500" fill="hold"/>
                                        <p:tgtEl>
                                          <p:spTgt spid="3175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accel="50000" decel="50000" fill="hold" grpId="0" nodeType="clickEffect">
                                  <p:stCondLst>
                                    <p:cond delay="0"/>
                                  </p:stCondLst>
                                  <p:childTnLst>
                                    <p:set>
                                      <p:cBhvr>
                                        <p:cTn id="40" dur="1" fill="hold">
                                          <p:stCondLst>
                                            <p:cond delay="0"/>
                                          </p:stCondLst>
                                        </p:cTn>
                                        <p:tgtEl>
                                          <p:spTgt spid="3">
                                            <p:txEl>
                                              <p:pRg st="0" end="0"/>
                                            </p:txEl>
                                          </p:spTgt>
                                        </p:tgtEl>
                                        <p:attrNameLst>
                                          <p:attrName>style.visibility</p:attrName>
                                        </p:attrNameLst>
                                      </p:cBhvr>
                                      <p:to>
                                        <p:strVal val="visible"/>
                                      </p:to>
                                    </p:set>
                                    <p:anim calcmode="lin" valueType="num">
                                      <p:cBhvr additive="base">
                                        <p:cTn id="4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uild="p"/>
      <p:bldP spid="2" grpId="0" build="p"/>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idx="4294967295"/>
          </p:nvPr>
        </p:nvSpPr>
        <p:spPr>
          <a:xfrm>
            <a:off x="0" y="-76200"/>
            <a:ext cx="9144000" cy="762000"/>
          </a:xfrm>
          <a:noFill/>
        </p:spPr>
        <p:txBody>
          <a:bodyPr/>
          <a:lstStyle/>
          <a:p>
            <a:r>
              <a:rPr lang="en-US" sz="3600" cap="none" dirty="0" smtClean="0">
                <a:latin typeface="Calibri" pitchFamily="34" charset="0"/>
                <a:cs typeface="Calibri" pitchFamily="34" charset="0"/>
              </a:rPr>
              <a:t>NOOK Study™  </a:t>
            </a:r>
            <a:r>
              <a:rPr lang="en-US" sz="3600" cap="none" dirty="0" smtClean="0">
                <a:latin typeface="Calibri" pitchFamily="34" charset="0"/>
                <a:cs typeface="Calibri" pitchFamily="34" charset="0"/>
              </a:rPr>
              <a:t>– </a:t>
            </a:r>
            <a:r>
              <a:rPr lang="en-US" sz="2400" cap="none" dirty="0" smtClean="0">
                <a:latin typeface="Calibri" pitchFamily="34" charset="0"/>
                <a:cs typeface="Calibri" pitchFamily="34" charset="0"/>
              </a:rPr>
              <a:t>Improved Organization and Accessibility</a:t>
            </a:r>
          </a:p>
        </p:txBody>
      </p:sp>
      <p:pic>
        <p:nvPicPr>
          <p:cNvPr id="32777" name="Picture 9"/>
          <p:cNvPicPr>
            <a:picLocks noChangeAspect="1" noChangeArrowheads="1"/>
          </p:cNvPicPr>
          <p:nvPr/>
        </p:nvPicPr>
        <p:blipFill>
          <a:blip r:embed="rId3" cstate="print"/>
          <a:srcRect l="28125" t="18750" r="28751" b="19531"/>
          <a:stretch>
            <a:fillRect/>
          </a:stretch>
        </p:blipFill>
        <p:spPr bwMode="auto">
          <a:xfrm>
            <a:off x="304800" y="990600"/>
            <a:ext cx="2130425" cy="2438400"/>
          </a:xfrm>
          <a:prstGeom prst="rect">
            <a:avLst/>
          </a:prstGeom>
          <a:noFill/>
          <a:ln w="9525">
            <a:noFill/>
            <a:miter lim="800000"/>
            <a:headEnd/>
            <a:tailEnd/>
          </a:ln>
        </p:spPr>
      </p:pic>
      <p:pic>
        <p:nvPicPr>
          <p:cNvPr id="32780" name="Picture 12" descr="2 import2"/>
          <p:cNvPicPr>
            <a:picLocks noChangeAspect="1" noChangeArrowheads="1"/>
          </p:cNvPicPr>
          <p:nvPr/>
        </p:nvPicPr>
        <p:blipFill>
          <a:blip r:embed="rId4" cstate="print"/>
          <a:srcRect r="22731" b="25874"/>
          <a:stretch>
            <a:fillRect/>
          </a:stretch>
        </p:blipFill>
        <p:spPr bwMode="auto">
          <a:xfrm>
            <a:off x="2971800" y="3581400"/>
            <a:ext cx="6019800" cy="2751138"/>
          </a:xfrm>
          <a:prstGeom prst="rect">
            <a:avLst/>
          </a:prstGeom>
          <a:noFill/>
          <a:ln w="9525">
            <a:noFill/>
            <a:miter lim="800000"/>
            <a:headEnd/>
            <a:tailEnd/>
          </a:ln>
        </p:spPr>
      </p:pic>
      <p:sp>
        <p:nvSpPr>
          <p:cNvPr id="7" name="Rectangle 6"/>
          <p:cNvSpPr>
            <a:spLocks noChangeArrowheads="1"/>
          </p:cNvSpPr>
          <p:nvPr/>
        </p:nvSpPr>
        <p:spPr bwMode="auto">
          <a:xfrm>
            <a:off x="2438400" y="990600"/>
            <a:ext cx="6019800" cy="2031325"/>
          </a:xfrm>
          <a:prstGeom prst="rect">
            <a:avLst/>
          </a:prstGeom>
          <a:noFill/>
          <a:ln w="9525">
            <a:noFill/>
            <a:miter lim="800000"/>
            <a:headEnd/>
            <a:tailEnd/>
          </a:ln>
        </p:spPr>
        <p:txBody>
          <a:bodyPr>
            <a:spAutoFit/>
          </a:bodyPr>
          <a:lstStyle/>
          <a:p>
            <a:pPr marL="287338" lvl="2" indent="-287338">
              <a:buClr>
                <a:srgbClr val="564A17"/>
              </a:buClr>
              <a:buFont typeface="Arial" charset="0"/>
              <a:buChar char="•"/>
            </a:pPr>
            <a:r>
              <a:rPr lang="en-US" dirty="0" smtClean="0">
                <a:latin typeface="Calibri" pitchFamily="34" charset="0"/>
              </a:rPr>
              <a:t>NOOK Study™ is 508 </a:t>
            </a:r>
            <a:r>
              <a:rPr lang="en-US" dirty="0">
                <a:latin typeface="Calibri" pitchFamily="34" charset="0"/>
              </a:rPr>
              <a:t>Compliant for the </a:t>
            </a:r>
            <a:r>
              <a:rPr lang="en-US" dirty="0" smtClean="0">
                <a:latin typeface="Calibri" pitchFamily="34" charset="0"/>
              </a:rPr>
              <a:t>Visually-Impaired students</a:t>
            </a:r>
            <a:endParaRPr lang="en-US" dirty="0">
              <a:latin typeface="Calibri" pitchFamily="34" charset="0"/>
            </a:endParaRPr>
          </a:p>
          <a:p>
            <a:pPr marL="287338" lvl="2" indent="-287338">
              <a:buClr>
                <a:srgbClr val="564A17"/>
              </a:buClr>
              <a:buFont typeface="Arial" charset="0"/>
              <a:buChar char="•"/>
            </a:pPr>
            <a:r>
              <a:rPr lang="en-US" b="1" dirty="0">
                <a:latin typeface="Calibri" pitchFamily="34" charset="0"/>
              </a:rPr>
              <a:t>Text-to-Speech</a:t>
            </a:r>
            <a:r>
              <a:rPr lang="en-US" dirty="0">
                <a:latin typeface="Calibri" pitchFamily="34" charset="0"/>
              </a:rPr>
              <a:t>: Reads </a:t>
            </a:r>
            <a:r>
              <a:rPr lang="en-US" dirty="0" smtClean="0">
                <a:latin typeface="Calibri" pitchFamily="34" charset="0"/>
              </a:rPr>
              <a:t>the text </a:t>
            </a:r>
            <a:r>
              <a:rPr lang="en-US" dirty="0">
                <a:latin typeface="Calibri" pitchFamily="34" charset="0"/>
              </a:rPr>
              <a:t>out loud when </a:t>
            </a:r>
            <a:r>
              <a:rPr lang="en-US" dirty="0" smtClean="0">
                <a:latin typeface="Calibri" pitchFamily="34" charset="0"/>
              </a:rPr>
              <a:t>permitted by the publisher. </a:t>
            </a:r>
            <a:r>
              <a:rPr lang="en-US" dirty="0">
                <a:latin typeface="Calibri" pitchFamily="34" charset="0"/>
              </a:rPr>
              <a:t>Turn on Text-to-Speech </a:t>
            </a:r>
            <a:r>
              <a:rPr lang="en-US" dirty="0" smtClean="0">
                <a:latin typeface="Calibri" pitchFamily="34" charset="0"/>
              </a:rPr>
              <a:t>under the “Settings” menu </a:t>
            </a:r>
            <a:r>
              <a:rPr lang="en-US" dirty="0">
                <a:latin typeface="Calibri" pitchFamily="34" charset="0"/>
              </a:rPr>
              <a:t>for </a:t>
            </a:r>
            <a:r>
              <a:rPr lang="en-US" dirty="0" smtClean="0">
                <a:latin typeface="Calibri" pitchFamily="34" charset="0"/>
              </a:rPr>
              <a:t>NOOK Study™.</a:t>
            </a:r>
            <a:endParaRPr lang="en-US" dirty="0">
              <a:latin typeface="Calibri" pitchFamily="34" charset="0"/>
            </a:endParaRPr>
          </a:p>
          <a:p>
            <a:pPr marL="287338" lvl="2" indent="-287338">
              <a:buClr>
                <a:srgbClr val="564A17"/>
              </a:buClr>
              <a:buFont typeface="Arial" charset="0"/>
              <a:buChar char="•"/>
            </a:pPr>
            <a:r>
              <a:rPr lang="en-US" b="1" dirty="0">
                <a:latin typeface="Calibri" pitchFamily="34" charset="0"/>
              </a:rPr>
              <a:t>Keyboard Navigation</a:t>
            </a:r>
            <a:r>
              <a:rPr lang="en-US" dirty="0">
                <a:latin typeface="Calibri" pitchFamily="34" charset="0"/>
              </a:rPr>
              <a:t>: Navigate throughout the application without the use of a mouse</a:t>
            </a:r>
          </a:p>
        </p:txBody>
      </p:sp>
      <p:sp>
        <p:nvSpPr>
          <p:cNvPr id="8" name="Rectangle 6"/>
          <p:cNvSpPr>
            <a:spLocks noChangeArrowheads="1"/>
          </p:cNvSpPr>
          <p:nvPr/>
        </p:nvSpPr>
        <p:spPr bwMode="auto">
          <a:xfrm>
            <a:off x="0" y="3386078"/>
            <a:ext cx="2971800" cy="2862322"/>
          </a:xfrm>
          <a:prstGeom prst="rect">
            <a:avLst/>
          </a:prstGeom>
          <a:noFill/>
          <a:ln w="9525">
            <a:noFill/>
            <a:miter lim="800000"/>
            <a:headEnd/>
            <a:tailEnd/>
          </a:ln>
        </p:spPr>
        <p:txBody>
          <a:bodyPr wrap="square">
            <a:spAutoFit/>
          </a:bodyPr>
          <a:lstStyle/>
          <a:p>
            <a:pPr marL="287338" lvl="2" indent="-287338">
              <a:buClr>
                <a:srgbClr val="564A17"/>
              </a:buClr>
              <a:buFont typeface="Arial" charset="0"/>
              <a:buChar char="•"/>
            </a:pPr>
            <a:r>
              <a:rPr lang="en-US" dirty="0" smtClean="0">
                <a:latin typeface="Calibri" pitchFamily="34" charset="0"/>
              </a:rPr>
              <a:t>Use the print command  and select “Print to NOOK Study™” to automatically </a:t>
            </a:r>
            <a:r>
              <a:rPr lang="en-US" dirty="0">
                <a:latin typeface="Calibri" pitchFamily="34" charset="0"/>
              </a:rPr>
              <a:t>convert any </a:t>
            </a:r>
            <a:r>
              <a:rPr lang="en-US" dirty="0" smtClean="0">
                <a:latin typeface="Calibri" pitchFamily="34" charset="0"/>
              </a:rPr>
              <a:t>word document </a:t>
            </a:r>
            <a:r>
              <a:rPr lang="en-US" dirty="0">
                <a:latin typeface="Calibri" pitchFamily="34" charset="0"/>
              </a:rPr>
              <a:t>(class handouts, lecture notes) to PDF and import into </a:t>
            </a:r>
            <a:r>
              <a:rPr lang="en-US" dirty="0" smtClean="0">
                <a:latin typeface="Calibri" pitchFamily="34" charset="0"/>
              </a:rPr>
              <a:t>NOOK Study™</a:t>
            </a:r>
            <a:endParaRPr lang="en-US" dirty="0">
              <a:latin typeface="Calibri" pitchFamily="34" charset="0"/>
            </a:endParaRPr>
          </a:p>
          <a:p>
            <a:pPr marL="287338" lvl="2" indent="-287338">
              <a:buClr>
                <a:srgbClr val="564A17"/>
              </a:buClr>
              <a:buFont typeface="Arial" charset="0"/>
              <a:buChar char="•"/>
            </a:pPr>
            <a:r>
              <a:rPr lang="en-US" dirty="0">
                <a:latin typeface="Calibri" pitchFamily="34" charset="0"/>
              </a:rPr>
              <a:t>Organize all of your course materials and </a:t>
            </a:r>
            <a:r>
              <a:rPr lang="en-US" dirty="0" err="1">
                <a:latin typeface="Calibri" pitchFamily="34" charset="0"/>
              </a:rPr>
              <a:t>eTextbooks</a:t>
            </a:r>
            <a:r>
              <a:rPr lang="en-US" dirty="0">
                <a:latin typeface="Calibri" pitchFamily="34" charset="0"/>
              </a:rPr>
              <a:t> in one central location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777"/>
                                        </p:tgtEl>
                                        <p:attrNameLst>
                                          <p:attrName>style.visibility</p:attrName>
                                        </p:attrNameLst>
                                      </p:cBhvr>
                                      <p:to>
                                        <p:strVal val="visible"/>
                                      </p:to>
                                    </p:set>
                                    <p:anim calcmode="lin" valueType="num">
                                      <p:cBhvr additive="base">
                                        <p:cTn id="7" dur="500" fill="hold"/>
                                        <p:tgtEl>
                                          <p:spTgt spid="32777"/>
                                        </p:tgtEl>
                                        <p:attrNameLst>
                                          <p:attrName>ppt_x</p:attrName>
                                        </p:attrNameLst>
                                      </p:cBhvr>
                                      <p:tavLst>
                                        <p:tav tm="0">
                                          <p:val>
                                            <p:strVal val="#ppt_x"/>
                                          </p:val>
                                        </p:tav>
                                        <p:tav tm="100000">
                                          <p:val>
                                            <p:strVal val="#ppt_x"/>
                                          </p:val>
                                        </p:tav>
                                      </p:tavLst>
                                    </p:anim>
                                    <p:anim calcmode="lin" valueType="num">
                                      <p:cBhvr additive="base">
                                        <p:cTn id="8" dur="500" fill="hold"/>
                                        <p:tgtEl>
                                          <p:spTgt spid="3277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2780"/>
                                        </p:tgtEl>
                                        <p:attrNameLst>
                                          <p:attrName>style.visibility</p:attrName>
                                        </p:attrNameLst>
                                      </p:cBhvr>
                                      <p:to>
                                        <p:strVal val="visible"/>
                                      </p:to>
                                    </p:set>
                                    <p:anim calcmode="lin" valueType="num">
                                      <p:cBhvr additive="base">
                                        <p:cTn id="13" dur="500" fill="hold"/>
                                        <p:tgtEl>
                                          <p:spTgt spid="32780"/>
                                        </p:tgtEl>
                                        <p:attrNameLst>
                                          <p:attrName>ppt_x</p:attrName>
                                        </p:attrNameLst>
                                      </p:cBhvr>
                                      <p:tavLst>
                                        <p:tav tm="0">
                                          <p:val>
                                            <p:strVal val="#ppt_x"/>
                                          </p:val>
                                        </p:tav>
                                        <p:tav tm="100000">
                                          <p:val>
                                            <p:strVal val="#ppt_x"/>
                                          </p:val>
                                        </p:tav>
                                      </p:tavLst>
                                    </p:anim>
                                    <p:anim calcmode="lin" valueType="num">
                                      <p:cBhvr additive="base">
                                        <p:cTn id="14" dur="500" fill="hold"/>
                                        <p:tgtEl>
                                          <p:spTgt spid="3278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accel="50000" decel="50000"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additive="base">
                                        <p:cTn id="1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accel="50000" decel="50000" fill="hold" grpId="0" nodeType="with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anim calcmode="lin" valueType="num">
                                      <p:cBhvr additive="base">
                                        <p:cTn id="2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
                                            <p:txEl>
                                              <p:pRg st="1" end="1"/>
                                            </p:txEl>
                                          </p:spTgt>
                                        </p:tgtEl>
                                        <p:attrNameLst>
                                          <p:attrName>ppt_y</p:attrName>
                                        </p:attrNameLst>
                                      </p:cBhvr>
                                      <p:tavLst>
                                        <p:tav tm="0">
                                          <p:val>
                                            <p:strVal val="1+#ppt_h/2"/>
                                          </p:val>
                                        </p:tav>
                                        <p:tav tm="100000">
                                          <p:val>
                                            <p:strVal val="#ppt_y"/>
                                          </p:val>
                                        </p:tav>
                                      </p:tavLst>
                                    </p:anim>
                                  </p:childTnLst>
                                </p:cTn>
                              </p:par>
                              <p:par>
                                <p:cTn id="25" presetID="2" presetClass="entr" presetSubtype="4" accel="50000" decel="50000" fill="hold" grpId="0" nodeType="with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 calcmode="lin" valueType="num">
                                      <p:cBhvr additive="base">
                                        <p:cTn id="27"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accel="50000" decel="50000" fill="hold" grpId="0" nodeType="clickEffect">
                                  <p:stCondLst>
                                    <p:cond delay="0"/>
                                  </p:stCondLst>
                                  <p:childTnLst>
                                    <p:set>
                                      <p:cBhvr>
                                        <p:cTn id="32" dur="1" fill="hold">
                                          <p:stCondLst>
                                            <p:cond delay="0"/>
                                          </p:stCondLst>
                                        </p:cTn>
                                        <p:tgtEl>
                                          <p:spTgt spid="8">
                                            <p:txEl>
                                              <p:pRg st="0" end="0"/>
                                            </p:txEl>
                                          </p:spTgt>
                                        </p:tgtEl>
                                        <p:attrNameLst>
                                          <p:attrName>style.visibility</p:attrName>
                                        </p:attrNameLst>
                                      </p:cBhvr>
                                      <p:to>
                                        <p:strVal val="visible"/>
                                      </p:to>
                                    </p:set>
                                    <p:anim calcmode="lin" valueType="num">
                                      <p:cBhvr additive="base">
                                        <p:cTn id="3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8">
                                            <p:txEl>
                                              <p:pRg st="0" end="0"/>
                                            </p:txEl>
                                          </p:spTgt>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8">
                                            <p:txEl>
                                              <p:pRg st="1" end="1"/>
                                            </p:txEl>
                                          </p:spTgt>
                                        </p:tgtEl>
                                        <p:attrNameLst>
                                          <p:attrName>style.visibility</p:attrName>
                                        </p:attrNameLst>
                                      </p:cBhvr>
                                      <p:to>
                                        <p:strVal val="visible"/>
                                      </p:to>
                                    </p:set>
                                    <p:anim calcmode="lin" valueType="num">
                                      <p:cBhvr additive="base">
                                        <p:cTn id="37"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idx="4294967295"/>
          </p:nvPr>
        </p:nvSpPr>
        <p:spPr>
          <a:xfrm>
            <a:off x="0" y="457200"/>
            <a:ext cx="9144000" cy="457200"/>
          </a:xfrm>
          <a:noFill/>
        </p:spPr>
        <p:txBody>
          <a:bodyPr/>
          <a:lstStyle/>
          <a:p>
            <a:r>
              <a:rPr lang="en-US" sz="2800" cap="none" smtClean="0">
                <a:latin typeface="Calibri" pitchFamily="34" charset="0"/>
                <a:cs typeface="Calibri" pitchFamily="34" charset="0"/>
              </a:rPr>
              <a:t>Get Started with the Canvas Integration in </a:t>
            </a:r>
            <a:br>
              <a:rPr lang="en-US" sz="2800" cap="none" smtClean="0">
                <a:latin typeface="Calibri" pitchFamily="34" charset="0"/>
                <a:cs typeface="Calibri" pitchFamily="34" charset="0"/>
              </a:rPr>
            </a:br>
            <a:r>
              <a:rPr lang="en-US" sz="2800" cap="none" smtClean="0">
                <a:latin typeface="Calibri" pitchFamily="34" charset="0"/>
                <a:cs typeface="Calibri" pitchFamily="34" charset="0"/>
              </a:rPr>
              <a:t>3 Easy Steps</a:t>
            </a:r>
          </a:p>
        </p:txBody>
      </p:sp>
      <p:sp>
        <p:nvSpPr>
          <p:cNvPr id="13316" name="Content Placeholder 2"/>
          <p:cNvSpPr txBox="1">
            <a:spLocks/>
          </p:cNvSpPr>
          <p:nvPr/>
        </p:nvSpPr>
        <p:spPr bwMode="auto">
          <a:xfrm>
            <a:off x="1219200" y="1219200"/>
            <a:ext cx="7086600" cy="4343400"/>
          </a:xfrm>
          <a:prstGeom prst="rect">
            <a:avLst/>
          </a:prstGeom>
          <a:noFill/>
          <a:ln w="12700">
            <a:noFill/>
            <a:miter lim="800000"/>
            <a:headEnd/>
            <a:tailEnd/>
          </a:ln>
        </p:spPr>
        <p:txBody>
          <a:bodyPr lIns="0" rIns="0"/>
          <a:lstStyle/>
          <a:p>
            <a:pPr marL="0" lvl="2" eaLnBrk="0" hangingPunct="0">
              <a:spcBef>
                <a:spcPct val="50000"/>
              </a:spcBef>
              <a:buClr>
                <a:srgbClr val="008000"/>
              </a:buClr>
              <a:buFont typeface="Calibri" pitchFamily="34" charset="0"/>
              <a:buAutoNum type="arabicPeriod"/>
            </a:pPr>
            <a:r>
              <a:rPr lang="en-US" sz="2000" b="1" dirty="0">
                <a:solidFill>
                  <a:srgbClr val="008000"/>
                </a:solidFill>
                <a:latin typeface="Calibri" pitchFamily="34" charset="0"/>
              </a:rPr>
              <a:t> Sign </a:t>
            </a:r>
            <a:r>
              <a:rPr lang="en-US" sz="2000" b="1" dirty="0" smtClean="0">
                <a:solidFill>
                  <a:srgbClr val="008000"/>
                </a:solidFill>
                <a:latin typeface="Calibri" pitchFamily="34" charset="0"/>
              </a:rPr>
              <a:t>In </a:t>
            </a:r>
            <a:r>
              <a:rPr lang="en-US" sz="2000" b="1" dirty="0">
                <a:solidFill>
                  <a:srgbClr val="008000"/>
                </a:solidFill>
                <a:latin typeface="Calibri" pitchFamily="34" charset="0"/>
              </a:rPr>
              <a:t>to your school’s Canvas site</a:t>
            </a:r>
            <a:endParaRPr lang="en-US" dirty="0">
              <a:latin typeface="Calibri" pitchFamily="34" charset="0"/>
            </a:endParaRPr>
          </a:p>
          <a:p>
            <a:pPr marL="0" lvl="2" eaLnBrk="0" hangingPunct="0">
              <a:spcBef>
                <a:spcPct val="50000"/>
              </a:spcBef>
              <a:buClr>
                <a:srgbClr val="008000"/>
              </a:buClr>
            </a:pPr>
            <a:endParaRPr lang="en-US" sz="1200" b="1" dirty="0">
              <a:solidFill>
                <a:srgbClr val="008000"/>
              </a:solidFill>
              <a:latin typeface="Calibri" pitchFamily="34" charset="0"/>
            </a:endParaRPr>
          </a:p>
          <a:p>
            <a:pPr marL="0" lvl="2" eaLnBrk="0" hangingPunct="0">
              <a:spcBef>
                <a:spcPct val="50000"/>
              </a:spcBef>
              <a:buClr>
                <a:srgbClr val="008000"/>
              </a:buClr>
            </a:pPr>
            <a:r>
              <a:rPr lang="en-US" sz="2000" b="1" dirty="0">
                <a:solidFill>
                  <a:srgbClr val="008000"/>
                </a:solidFill>
                <a:latin typeface="Calibri" pitchFamily="34" charset="0"/>
              </a:rPr>
              <a:t>2. Set up the Required Reading List for each course that you are teaching </a:t>
            </a:r>
          </a:p>
          <a:p>
            <a:pPr marL="0" lvl="2" eaLnBrk="0" hangingPunct="0">
              <a:spcBef>
                <a:spcPct val="50000"/>
              </a:spcBef>
              <a:buClr>
                <a:srgbClr val="635C20"/>
              </a:buClr>
            </a:pPr>
            <a:r>
              <a:rPr lang="en-US" dirty="0">
                <a:latin typeface="Calibri" pitchFamily="34" charset="0"/>
              </a:rPr>
              <a:t>Select the “Textbooks” activity to add a “Textbooks List” item to your Canvas course</a:t>
            </a:r>
            <a:r>
              <a:rPr lang="en-US" dirty="0">
                <a:latin typeface="Calibri" pitchFamily="34" charset="0"/>
                <a:sym typeface="Wingdings" pitchFamily="2" charset="2"/>
              </a:rPr>
              <a:t>. </a:t>
            </a:r>
          </a:p>
          <a:p>
            <a:pPr marL="0" lvl="2" eaLnBrk="0" hangingPunct="0">
              <a:spcBef>
                <a:spcPct val="50000"/>
              </a:spcBef>
              <a:buClr>
                <a:srgbClr val="635C20"/>
              </a:buClr>
            </a:pPr>
            <a:r>
              <a:rPr lang="en-US" dirty="0">
                <a:latin typeface="Calibri" pitchFamily="34" charset="0"/>
                <a:sym typeface="Wingdings" pitchFamily="2" charset="2"/>
              </a:rPr>
              <a:t>Find and add the titles you’ve adopted for your course.</a:t>
            </a:r>
            <a:endParaRPr lang="en-US" dirty="0">
              <a:latin typeface="Calibri" pitchFamily="34" charset="0"/>
            </a:endParaRPr>
          </a:p>
          <a:p>
            <a:pPr marL="0" lvl="2" eaLnBrk="0" hangingPunct="0">
              <a:spcBef>
                <a:spcPct val="50000"/>
              </a:spcBef>
              <a:buClr>
                <a:srgbClr val="635C20"/>
              </a:buClr>
            </a:pPr>
            <a:endParaRPr lang="en-US" sz="1200" b="1" dirty="0">
              <a:solidFill>
                <a:srgbClr val="008000"/>
              </a:solidFill>
              <a:latin typeface="Calibri" pitchFamily="34" charset="0"/>
            </a:endParaRPr>
          </a:p>
          <a:p>
            <a:pPr marL="0" lvl="2" eaLnBrk="0" hangingPunct="0">
              <a:spcBef>
                <a:spcPct val="50000"/>
              </a:spcBef>
              <a:buClr>
                <a:srgbClr val="635C20"/>
              </a:buClr>
            </a:pPr>
            <a:r>
              <a:rPr lang="en-US" sz="2000" b="1" dirty="0">
                <a:solidFill>
                  <a:srgbClr val="008000"/>
                </a:solidFill>
                <a:latin typeface="Calibri" pitchFamily="34" charset="0"/>
              </a:rPr>
              <a:t>3. Familiarize yourself with the </a:t>
            </a:r>
            <a:r>
              <a:rPr lang="en-US" sz="2000" b="1" dirty="0" smtClean="0">
                <a:solidFill>
                  <a:srgbClr val="008000"/>
                </a:solidFill>
                <a:latin typeface="Calibri" pitchFamily="34" charset="0"/>
              </a:rPr>
              <a:t>“NOOK Study™  </a:t>
            </a:r>
            <a:r>
              <a:rPr lang="en-US" sz="2000" b="1" dirty="0">
                <a:solidFill>
                  <a:srgbClr val="008000"/>
                </a:solidFill>
                <a:latin typeface="Calibri" pitchFamily="34" charset="0"/>
              </a:rPr>
              <a:t>Link” item </a:t>
            </a:r>
          </a:p>
          <a:p>
            <a:pPr marL="0" lvl="2" eaLnBrk="0" hangingPunct="0">
              <a:spcBef>
                <a:spcPct val="50000"/>
              </a:spcBef>
              <a:buClr>
                <a:srgbClr val="635C20"/>
              </a:buClr>
            </a:pPr>
            <a:r>
              <a:rPr lang="en-US" dirty="0">
                <a:latin typeface="Calibri" pitchFamily="34" charset="0"/>
              </a:rPr>
              <a:t>Select the </a:t>
            </a:r>
            <a:r>
              <a:rPr lang="en-US" dirty="0" smtClean="0">
                <a:latin typeface="Calibri" pitchFamily="34" charset="0"/>
              </a:rPr>
              <a:t>“NOOK Study™ Link</a:t>
            </a:r>
            <a:r>
              <a:rPr lang="en-US" dirty="0">
                <a:latin typeface="Calibri" pitchFamily="34" charset="0"/>
              </a:rPr>
              <a:t>” activity to add a </a:t>
            </a:r>
            <a:r>
              <a:rPr lang="en-US" dirty="0" smtClean="0">
                <a:latin typeface="Calibri" pitchFamily="34" charset="0"/>
              </a:rPr>
              <a:t>“NOOK Study™ </a:t>
            </a:r>
            <a:r>
              <a:rPr lang="en-US" dirty="0">
                <a:latin typeface="Calibri" pitchFamily="34" charset="0"/>
              </a:rPr>
              <a:t>Link” item to your Canvas course. Practice creating notes that link to the free eBooks in your </a:t>
            </a:r>
            <a:r>
              <a:rPr lang="en-US" dirty="0" smtClean="0">
                <a:latin typeface="Calibri" pitchFamily="34" charset="0"/>
              </a:rPr>
              <a:t>NOOK Study™  </a:t>
            </a:r>
            <a:r>
              <a:rPr lang="en-US" dirty="0">
                <a:latin typeface="Calibri" pitchFamily="34" charset="0"/>
              </a:rPr>
              <a:t>Library, an </a:t>
            </a:r>
            <a:r>
              <a:rPr lang="en-US" dirty="0" err="1">
                <a:latin typeface="Calibri" pitchFamily="34" charset="0"/>
              </a:rPr>
              <a:t>eTextbook</a:t>
            </a:r>
            <a:r>
              <a:rPr lang="en-US" dirty="0">
                <a:latin typeface="Calibri" pitchFamily="34" charset="0"/>
              </a:rPr>
              <a:t> for the course, or supplemental materials that you imported into your </a:t>
            </a:r>
            <a:r>
              <a:rPr lang="en-US" dirty="0" smtClean="0">
                <a:latin typeface="Calibri" pitchFamily="34" charset="0"/>
              </a:rPr>
              <a:t>NOOK Study™  </a:t>
            </a:r>
            <a:r>
              <a:rPr lang="en-US" dirty="0">
                <a:latin typeface="Calibri" pitchFamily="34" charset="0"/>
              </a:rPr>
              <a:t>Library.</a:t>
            </a:r>
          </a:p>
          <a:p>
            <a:pPr marL="0" lvl="2" eaLnBrk="0" hangingPunct="0">
              <a:spcBef>
                <a:spcPct val="50000"/>
              </a:spcBef>
              <a:buClr>
                <a:srgbClr val="635C20"/>
              </a:buClr>
            </a:pPr>
            <a:endParaRPr lang="en-US" dirty="0">
              <a:latin typeface="Calibri" pitchFamily="34" charset="0"/>
            </a:endParaRPr>
          </a:p>
          <a:p>
            <a:pPr marL="342900" indent="-342900" eaLnBrk="0" hangingPunct="0">
              <a:spcBef>
                <a:spcPct val="50000"/>
              </a:spcBef>
              <a:buClr>
                <a:srgbClr val="084D00"/>
              </a:buClr>
              <a:buFontTx/>
              <a:buChar char="•"/>
            </a:pPr>
            <a:endParaRPr lang="en-US" sz="2000" b="1" dirty="0">
              <a:solidFill>
                <a:srgbClr val="000000"/>
              </a:solidFill>
              <a:latin typeface="Calibri"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16">
                                            <p:txEl>
                                              <p:pRg st="0" end="0"/>
                                            </p:txEl>
                                          </p:spTgt>
                                        </p:tgtEl>
                                        <p:attrNameLst>
                                          <p:attrName>style.visibility</p:attrName>
                                        </p:attrNameLst>
                                      </p:cBhvr>
                                      <p:to>
                                        <p:strVal val="visible"/>
                                      </p:to>
                                    </p:set>
                                    <p:animEffect transition="in" filter="fade">
                                      <p:cBhvr>
                                        <p:cTn id="7" dur="1000"/>
                                        <p:tgtEl>
                                          <p:spTgt spid="133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316">
                                            <p:txEl>
                                              <p:pRg st="2" end="2"/>
                                            </p:txEl>
                                          </p:spTgt>
                                        </p:tgtEl>
                                        <p:attrNameLst>
                                          <p:attrName>style.visibility</p:attrName>
                                        </p:attrNameLst>
                                      </p:cBhvr>
                                      <p:to>
                                        <p:strVal val="visible"/>
                                      </p:to>
                                    </p:set>
                                    <p:animEffect transition="in" filter="fade">
                                      <p:cBhvr>
                                        <p:cTn id="12" dur="1000"/>
                                        <p:tgtEl>
                                          <p:spTgt spid="13316">
                                            <p:txEl>
                                              <p:pRg st="2" end="2"/>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316">
                                            <p:txEl>
                                              <p:pRg st="3" end="3"/>
                                            </p:txEl>
                                          </p:spTgt>
                                        </p:tgtEl>
                                        <p:attrNameLst>
                                          <p:attrName>style.visibility</p:attrName>
                                        </p:attrNameLst>
                                      </p:cBhvr>
                                      <p:to>
                                        <p:strVal val="visible"/>
                                      </p:to>
                                    </p:set>
                                    <p:animEffect transition="in" filter="fade">
                                      <p:cBhvr>
                                        <p:cTn id="15" dur="1000"/>
                                        <p:tgtEl>
                                          <p:spTgt spid="13316">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316">
                                            <p:txEl>
                                              <p:pRg st="4" end="4"/>
                                            </p:txEl>
                                          </p:spTgt>
                                        </p:tgtEl>
                                        <p:attrNameLst>
                                          <p:attrName>style.visibility</p:attrName>
                                        </p:attrNameLst>
                                      </p:cBhvr>
                                      <p:to>
                                        <p:strVal val="visible"/>
                                      </p:to>
                                    </p:set>
                                    <p:animEffect transition="in" filter="fade">
                                      <p:cBhvr>
                                        <p:cTn id="18" dur="1000"/>
                                        <p:tgtEl>
                                          <p:spTgt spid="13316">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3316">
                                            <p:txEl>
                                              <p:pRg st="6" end="6"/>
                                            </p:txEl>
                                          </p:spTgt>
                                        </p:tgtEl>
                                        <p:attrNameLst>
                                          <p:attrName>style.visibility</p:attrName>
                                        </p:attrNameLst>
                                      </p:cBhvr>
                                      <p:to>
                                        <p:strVal val="visible"/>
                                      </p:to>
                                    </p:set>
                                    <p:animEffect transition="in" filter="fade">
                                      <p:cBhvr>
                                        <p:cTn id="23" dur="1000"/>
                                        <p:tgtEl>
                                          <p:spTgt spid="13316">
                                            <p:txEl>
                                              <p:pRg st="6" end="6"/>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316">
                                            <p:txEl>
                                              <p:pRg st="7" end="7"/>
                                            </p:txEl>
                                          </p:spTgt>
                                        </p:tgtEl>
                                        <p:attrNameLst>
                                          <p:attrName>style.visibility</p:attrName>
                                        </p:attrNameLst>
                                      </p:cBhvr>
                                      <p:to>
                                        <p:strVal val="visible"/>
                                      </p:to>
                                    </p:set>
                                    <p:animEffect transition="in" filter="fade">
                                      <p:cBhvr>
                                        <p:cTn id="26" dur="1000"/>
                                        <p:tgtEl>
                                          <p:spTgt spid="1331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0" y="152400"/>
            <a:ext cx="9144000" cy="533400"/>
          </a:xfrm>
          <a:prstGeom prst="rect">
            <a:avLst/>
          </a:prstGeom>
          <a:noFill/>
          <a:ln w="9525">
            <a:noFill/>
            <a:miter lim="800000"/>
            <a:headEnd/>
            <a:tailEnd/>
          </a:ln>
        </p:spPr>
        <p:txBody>
          <a:bodyPr lIns="0" tIns="0" rIns="0" bIns="0" anchor="b"/>
          <a:lstStyle/>
          <a:p>
            <a:pPr algn="ctr">
              <a:lnSpc>
                <a:spcPct val="90000"/>
              </a:lnSpc>
              <a:buClr>
                <a:schemeClr val="folHlink"/>
              </a:buClr>
              <a:buSzPct val="130000"/>
            </a:pPr>
            <a:r>
              <a:rPr lang="en-US" sz="2800" b="1">
                <a:solidFill>
                  <a:srgbClr val="084D00"/>
                </a:solidFill>
                <a:latin typeface="Calibri" pitchFamily="34" charset="0"/>
              </a:rPr>
              <a:t>Textbooks List Tool</a:t>
            </a:r>
          </a:p>
        </p:txBody>
      </p:sp>
      <p:sp>
        <p:nvSpPr>
          <p:cNvPr id="14341" name="Text Placeholder 4"/>
          <p:cNvSpPr>
            <a:spLocks/>
          </p:cNvSpPr>
          <p:nvPr/>
        </p:nvSpPr>
        <p:spPr bwMode="auto">
          <a:xfrm>
            <a:off x="685800" y="4648200"/>
            <a:ext cx="7467600" cy="1295400"/>
          </a:xfrm>
          <a:prstGeom prst="rect">
            <a:avLst/>
          </a:prstGeom>
          <a:noFill/>
          <a:ln w="9525">
            <a:noFill/>
            <a:miter lim="800000"/>
            <a:headEnd/>
            <a:tailEnd/>
          </a:ln>
        </p:spPr>
        <p:txBody>
          <a:bodyPr lIns="0" rIns="0"/>
          <a:lstStyle/>
          <a:p>
            <a:pPr marL="344488" lvl="1" indent="-230188">
              <a:spcBef>
                <a:spcPct val="20000"/>
              </a:spcBef>
              <a:buClr>
                <a:srgbClr val="626738"/>
              </a:buClr>
              <a:buFont typeface="Arial" charset="0"/>
              <a:buNone/>
            </a:pPr>
            <a:r>
              <a:rPr lang="en-US" u="sng" dirty="0">
                <a:latin typeface="Calibri" pitchFamily="34" charset="0"/>
              </a:rPr>
              <a:t>Benefits:</a:t>
            </a:r>
          </a:p>
          <a:p>
            <a:pPr marL="344488" lvl="1" indent="-230188">
              <a:spcBef>
                <a:spcPct val="20000"/>
              </a:spcBef>
              <a:buClr>
                <a:srgbClr val="626738"/>
              </a:buClr>
              <a:buFont typeface="Arial" charset="0"/>
              <a:buChar char="•"/>
            </a:pPr>
            <a:r>
              <a:rPr lang="en-US" dirty="0">
                <a:latin typeface="Calibri" pitchFamily="34" charset="0"/>
              </a:rPr>
              <a:t>Students can see at a glance what titles are available digitally and get one-click convenience to purchase</a:t>
            </a:r>
          </a:p>
          <a:p>
            <a:pPr marL="344488" lvl="1" indent="-230188">
              <a:spcBef>
                <a:spcPct val="20000"/>
              </a:spcBef>
              <a:buClr>
                <a:srgbClr val="626738"/>
              </a:buClr>
              <a:buFont typeface="Arial" charset="0"/>
              <a:buChar char="•"/>
            </a:pPr>
            <a:r>
              <a:rPr lang="en-US" dirty="0">
                <a:latin typeface="Calibri" pitchFamily="34" charset="0"/>
              </a:rPr>
              <a:t>Faculty have a dedicated place in Canvas to create a Required Reading list for their class</a:t>
            </a:r>
          </a:p>
        </p:txBody>
      </p:sp>
      <p:sp>
        <p:nvSpPr>
          <p:cNvPr id="2" name="Text Placeholder 4"/>
          <p:cNvSpPr>
            <a:spLocks/>
          </p:cNvSpPr>
          <p:nvPr/>
        </p:nvSpPr>
        <p:spPr bwMode="auto">
          <a:xfrm>
            <a:off x="4495800" y="1143000"/>
            <a:ext cx="4495800" cy="3505200"/>
          </a:xfrm>
          <a:prstGeom prst="rect">
            <a:avLst/>
          </a:prstGeom>
          <a:noFill/>
          <a:ln w="9525">
            <a:noFill/>
            <a:miter lim="800000"/>
            <a:headEnd/>
            <a:tailEnd/>
          </a:ln>
        </p:spPr>
        <p:txBody>
          <a:bodyPr lIns="0" rIns="0"/>
          <a:lstStyle/>
          <a:p>
            <a:pPr marL="344488" lvl="1" indent="-230188">
              <a:spcBef>
                <a:spcPct val="20000"/>
              </a:spcBef>
              <a:buClr>
                <a:srgbClr val="626738"/>
              </a:buClr>
              <a:buFont typeface="Arial" charset="0"/>
              <a:buChar char="•"/>
            </a:pPr>
            <a:r>
              <a:rPr lang="en-US" sz="1600" dirty="0">
                <a:latin typeface="Calibri" pitchFamily="34" charset="0"/>
              </a:rPr>
              <a:t>Enables Faculty to create a Required Reading list in Canvas</a:t>
            </a:r>
          </a:p>
          <a:p>
            <a:pPr marL="1143000" lvl="2" indent="-228600">
              <a:spcBef>
                <a:spcPct val="20000"/>
              </a:spcBef>
              <a:buClr>
                <a:srgbClr val="626738"/>
              </a:buClr>
              <a:buFont typeface="Arial" charset="0"/>
              <a:buChar char="•"/>
            </a:pPr>
            <a:r>
              <a:rPr lang="en-US" sz="1400" dirty="0">
                <a:latin typeface="Calibri" pitchFamily="34" charset="0"/>
              </a:rPr>
              <a:t>Search for a book by its title, author, or ISBN to add it to the page</a:t>
            </a:r>
          </a:p>
          <a:p>
            <a:pPr marL="1143000" lvl="2" indent="-228600">
              <a:spcBef>
                <a:spcPct val="20000"/>
              </a:spcBef>
              <a:buClr>
                <a:srgbClr val="626738"/>
              </a:buClr>
              <a:buFont typeface="Arial" charset="0"/>
              <a:buChar char="•"/>
            </a:pPr>
            <a:r>
              <a:rPr lang="en-US" sz="1400" dirty="0">
                <a:latin typeface="Calibri" pitchFamily="34" charset="0"/>
              </a:rPr>
              <a:t>Use the Manual Entry form to add items such as </a:t>
            </a:r>
            <a:r>
              <a:rPr lang="en-US" sz="1400" dirty="0" err="1">
                <a:latin typeface="Calibri" pitchFamily="34" charset="0"/>
              </a:rPr>
              <a:t>coursepacks</a:t>
            </a:r>
            <a:endParaRPr lang="en-US" sz="1400" dirty="0">
              <a:latin typeface="Calibri" pitchFamily="34" charset="0"/>
            </a:endParaRPr>
          </a:p>
          <a:p>
            <a:pPr marL="1143000" lvl="2" indent="-228600">
              <a:spcBef>
                <a:spcPct val="20000"/>
              </a:spcBef>
              <a:buClr>
                <a:srgbClr val="626738"/>
              </a:buClr>
              <a:buFont typeface="Arial" charset="0"/>
              <a:buChar char="•"/>
            </a:pPr>
            <a:r>
              <a:rPr lang="en-US" sz="1400" dirty="0">
                <a:latin typeface="Calibri" pitchFamily="34" charset="0"/>
              </a:rPr>
              <a:t>Use the “OER Finder” link to access free online course materials related to your book</a:t>
            </a:r>
          </a:p>
          <a:p>
            <a:pPr marL="344488" lvl="1" indent="-230188">
              <a:spcBef>
                <a:spcPct val="20000"/>
              </a:spcBef>
              <a:buClr>
                <a:srgbClr val="626738"/>
              </a:buClr>
              <a:buFont typeface="Arial" charset="0"/>
              <a:buChar char="•"/>
            </a:pPr>
            <a:endParaRPr lang="en-US" sz="1600" dirty="0" smtClean="0">
              <a:latin typeface="Calibri" pitchFamily="34" charset="0"/>
            </a:endParaRPr>
          </a:p>
          <a:p>
            <a:pPr marL="344488" lvl="1" indent="-230188">
              <a:spcBef>
                <a:spcPct val="20000"/>
              </a:spcBef>
              <a:buClr>
                <a:srgbClr val="626738"/>
              </a:buClr>
              <a:buFont typeface="Arial" charset="0"/>
              <a:buChar char="•"/>
            </a:pPr>
            <a:r>
              <a:rPr lang="en-US" sz="1600" dirty="0" smtClean="0">
                <a:latin typeface="Calibri" pitchFamily="34" charset="0"/>
              </a:rPr>
              <a:t>Students </a:t>
            </a:r>
            <a:r>
              <a:rPr lang="en-US" sz="1600" dirty="0">
                <a:latin typeface="Calibri" pitchFamily="34" charset="0"/>
              </a:rPr>
              <a:t>can purchase those books (both print and digital) from your campus bookstore website with one click from Canvas</a:t>
            </a:r>
          </a:p>
          <a:p>
            <a:pPr marL="344488" lvl="1" indent="-230188">
              <a:spcBef>
                <a:spcPct val="20000"/>
              </a:spcBef>
              <a:buClr>
                <a:srgbClr val="626738"/>
              </a:buClr>
              <a:buFont typeface="Arial" charset="0"/>
              <a:buChar char="•"/>
            </a:pPr>
            <a:endParaRPr lang="en-US" sz="1400" dirty="0">
              <a:latin typeface="Calibri" pitchFamily="34" charset="0"/>
            </a:endParaRPr>
          </a:p>
        </p:txBody>
      </p:sp>
      <p:pic>
        <p:nvPicPr>
          <p:cNvPr id="3" name="Picture 8"/>
          <p:cNvPicPr>
            <a:picLocks noChangeAspect="1" noChangeArrowheads="1"/>
          </p:cNvPicPr>
          <p:nvPr/>
        </p:nvPicPr>
        <p:blipFill>
          <a:blip r:embed="rId2" cstate="print"/>
          <a:srcRect t="15938" r="2025" b="6750"/>
          <a:stretch>
            <a:fillRect/>
          </a:stretch>
        </p:blipFill>
        <p:spPr bwMode="auto">
          <a:xfrm>
            <a:off x="227013" y="1217613"/>
            <a:ext cx="4268787" cy="2698750"/>
          </a:xfrm>
          <a:prstGeom prst="rect">
            <a:avLst/>
          </a:prstGeom>
          <a:noFill/>
          <a:ln w="9525">
            <a:solidFill>
              <a:schemeClr val="tx1"/>
            </a:solid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 calcmode="lin" valueType="num">
                                      <p:cBhvr additive="base">
                                        <p:cTn id="2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4341">
                                            <p:txEl>
                                              <p:pRg st="0" end="0"/>
                                            </p:txEl>
                                          </p:spTgt>
                                        </p:tgtEl>
                                        <p:attrNameLst>
                                          <p:attrName>style.visibility</p:attrName>
                                        </p:attrNameLst>
                                      </p:cBhvr>
                                      <p:to>
                                        <p:strVal val="visible"/>
                                      </p:to>
                                    </p:set>
                                    <p:anim calcmode="lin" valueType="num">
                                      <p:cBhvr additive="base">
                                        <p:cTn id="29" dur="500" fill="hold"/>
                                        <p:tgtEl>
                                          <p:spTgt spid="14341">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341">
                                            <p:txEl>
                                              <p:pRg st="0" end="0"/>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341">
                                            <p:txEl>
                                              <p:pRg st="1" end="1"/>
                                            </p:txEl>
                                          </p:spTgt>
                                        </p:tgtEl>
                                        <p:attrNameLst>
                                          <p:attrName>style.visibility</p:attrName>
                                        </p:attrNameLst>
                                      </p:cBhvr>
                                      <p:to>
                                        <p:strVal val="visible"/>
                                      </p:to>
                                    </p:set>
                                    <p:anim calcmode="lin" valueType="num">
                                      <p:cBhvr additive="base">
                                        <p:cTn id="33" dur="500" fill="hold"/>
                                        <p:tgtEl>
                                          <p:spTgt spid="14341">
                                            <p:txEl>
                                              <p:pRg st="1" end="1"/>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341">
                                            <p:txEl>
                                              <p:pRg st="1" end="1"/>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341">
                                            <p:txEl>
                                              <p:pRg st="2" end="2"/>
                                            </p:txEl>
                                          </p:spTgt>
                                        </p:tgtEl>
                                        <p:attrNameLst>
                                          <p:attrName>style.visibility</p:attrName>
                                        </p:attrNameLst>
                                      </p:cBhvr>
                                      <p:to>
                                        <p:strVal val="visible"/>
                                      </p:to>
                                    </p:set>
                                    <p:anim calcmode="lin" valueType="num">
                                      <p:cBhvr additive="base">
                                        <p:cTn id="37" dur="500" fill="hold"/>
                                        <p:tgtEl>
                                          <p:spTgt spid="14341">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34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build="p"/>
      <p:bldP spid="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0" y="152400"/>
            <a:ext cx="9144000" cy="533400"/>
          </a:xfrm>
          <a:prstGeom prst="rect">
            <a:avLst/>
          </a:prstGeom>
          <a:noFill/>
          <a:ln w="9525">
            <a:noFill/>
            <a:miter lim="800000"/>
            <a:headEnd/>
            <a:tailEnd/>
          </a:ln>
        </p:spPr>
        <p:txBody>
          <a:bodyPr lIns="0" tIns="0" rIns="0" bIns="0" anchor="b"/>
          <a:lstStyle/>
          <a:p>
            <a:pPr algn="ctr">
              <a:lnSpc>
                <a:spcPct val="90000"/>
              </a:lnSpc>
              <a:buClr>
                <a:schemeClr val="folHlink"/>
              </a:buClr>
              <a:buSzPct val="130000"/>
            </a:pPr>
            <a:r>
              <a:rPr lang="en-US" sz="2800" b="1" dirty="0">
                <a:solidFill>
                  <a:srgbClr val="084D00"/>
                </a:solidFill>
                <a:latin typeface="Calibri" pitchFamily="34" charset="0"/>
              </a:rPr>
              <a:t>Link to </a:t>
            </a:r>
            <a:r>
              <a:rPr lang="en-US" sz="2800" b="1" dirty="0" smtClean="0">
                <a:solidFill>
                  <a:srgbClr val="084D00"/>
                </a:solidFill>
                <a:latin typeface="Calibri" pitchFamily="34" charset="0"/>
              </a:rPr>
              <a:t>NOOK Study™  </a:t>
            </a:r>
            <a:r>
              <a:rPr lang="en-US" sz="2800" b="1" dirty="0">
                <a:solidFill>
                  <a:srgbClr val="084D00"/>
                </a:solidFill>
                <a:latin typeface="Calibri" pitchFamily="34" charset="0"/>
              </a:rPr>
              <a:t>Tool</a:t>
            </a:r>
          </a:p>
        </p:txBody>
      </p:sp>
      <p:sp>
        <p:nvSpPr>
          <p:cNvPr id="14341" name="Text Placeholder 4"/>
          <p:cNvSpPr>
            <a:spLocks/>
          </p:cNvSpPr>
          <p:nvPr/>
        </p:nvSpPr>
        <p:spPr bwMode="auto">
          <a:xfrm>
            <a:off x="685800" y="4648200"/>
            <a:ext cx="8305800" cy="1295400"/>
          </a:xfrm>
          <a:prstGeom prst="rect">
            <a:avLst/>
          </a:prstGeom>
          <a:noFill/>
          <a:ln w="9525">
            <a:noFill/>
            <a:miter lim="800000"/>
            <a:headEnd/>
            <a:tailEnd/>
          </a:ln>
        </p:spPr>
        <p:txBody>
          <a:bodyPr lIns="0" rIns="0"/>
          <a:lstStyle/>
          <a:p>
            <a:pPr marL="344488" lvl="1" indent="-230188">
              <a:spcBef>
                <a:spcPct val="20000"/>
              </a:spcBef>
              <a:buClr>
                <a:srgbClr val="626738"/>
              </a:buClr>
              <a:buFont typeface="Arial" charset="0"/>
              <a:buNone/>
            </a:pPr>
            <a:r>
              <a:rPr lang="en-US" u="sng">
                <a:latin typeface="Calibri" pitchFamily="34" charset="0"/>
              </a:rPr>
              <a:t>Benefits:</a:t>
            </a:r>
            <a:endParaRPr lang="en-US">
              <a:latin typeface="Calibri" pitchFamily="34" charset="0"/>
            </a:endParaRPr>
          </a:p>
          <a:p>
            <a:pPr marL="344488" lvl="1" indent="-230188">
              <a:spcBef>
                <a:spcPct val="20000"/>
              </a:spcBef>
              <a:buClr>
                <a:srgbClr val="626738"/>
              </a:buClr>
              <a:buFont typeface="Arial" charset="0"/>
              <a:buChar char="•"/>
            </a:pPr>
            <a:r>
              <a:rPr lang="en-US">
                <a:latin typeface="Calibri" pitchFamily="34" charset="0"/>
              </a:rPr>
              <a:t>Enhances interactivity of the Canvas environment for students</a:t>
            </a:r>
          </a:p>
          <a:p>
            <a:pPr marL="344488" lvl="1" indent="-230188">
              <a:spcBef>
                <a:spcPct val="20000"/>
              </a:spcBef>
              <a:buClr>
                <a:srgbClr val="626738"/>
              </a:buClr>
              <a:buFont typeface="Arial" charset="0"/>
              <a:buChar char="•"/>
            </a:pPr>
            <a:r>
              <a:rPr lang="en-US">
                <a:latin typeface="Calibri" pitchFamily="34" charset="0"/>
              </a:rPr>
              <a:t>Reduces confusion for students about what the reading assignments are</a:t>
            </a:r>
          </a:p>
          <a:p>
            <a:pPr marL="344488" lvl="1" indent="-230188">
              <a:spcBef>
                <a:spcPct val="20000"/>
              </a:spcBef>
              <a:buClr>
                <a:srgbClr val="626738"/>
              </a:buClr>
              <a:buFont typeface="Arial" charset="0"/>
              <a:buChar char="•"/>
            </a:pPr>
            <a:r>
              <a:rPr lang="en-US">
                <a:latin typeface="Calibri" pitchFamily="34" charset="0"/>
              </a:rPr>
              <a:t>Can create links to both eTextbooks and all digital course content (lecture notes, PDF documents, handouts, etc)</a:t>
            </a:r>
          </a:p>
        </p:txBody>
      </p:sp>
      <p:sp>
        <p:nvSpPr>
          <p:cNvPr id="2" name="Text Placeholder 4"/>
          <p:cNvSpPr>
            <a:spLocks/>
          </p:cNvSpPr>
          <p:nvPr/>
        </p:nvSpPr>
        <p:spPr bwMode="auto">
          <a:xfrm>
            <a:off x="4495800" y="1066800"/>
            <a:ext cx="4495800" cy="2362200"/>
          </a:xfrm>
          <a:prstGeom prst="rect">
            <a:avLst/>
          </a:prstGeom>
          <a:noFill/>
          <a:ln w="9525">
            <a:noFill/>
            <a:miter lim="800000"/>
            <a:headEnd/>
            <a:tailEnd/>
          </a:ln>
        </p:spPr>
        <p:txBody>
          <a:bodyPr lIns="0" rIns="0"/>
          <a:lstStyle/>
          <a:p>
            <a:pPr marL="344488" lvl="1" indent="-230188">
              <a:spcBef>
                <a:spcPct val="20000"/>
              </a:spcBef>
              <a:buClr>
                <a:srgbClr val="626738"/>
              </a:buClr>
              <a:buFont typeface="Arial" charset="0"/>
              <a:buChar char="•"/>
            </a:pPr>
            <a:r>
              <a:rPr lang="en-US" sz="1600" dirty="0">
                <a:latin typeface="Calibri" pitchFamily="34" charset="0"/>
              </a:rPr>
              <a:t>Faculty can create notes in Canvas that link directly to a page in the </a:t>
            </a:r>
            <a:r>
              <a:rPr lang="en-US" sz="1600" dirty="0" err="1">
                <a:latin typeface="Calibri" pitchFamily="34" charset="0"/>
              </a:rPr>
              <a:t>eTextbook</a:t>
            </a:r>
            <a:r>
              <a:rPr lang="en-US" sz="1600" dirty="0">
                <a:latin typeface="Calibri" pitchFamily="34" charset="0"/>
              </a:rPr>
              <a:t> or supplemental materials for the class. (e.g. “Read Chapter 3 for this week’s quiz”)</a:t>
            </a:r>
          </a:p>
          <a:p>
            <a:pPr marL="344488" lvl="1" indent="-230188">
              <a:spcBef>
                <a:spcPct val="20000"/>
              </a:spcBef>
              <a:buClr>
                <a:srgbClr val="626738"/>
              </a:buClr>
              <a:buFont typeface="Arial" charset="0"/>
              <a:buChar char="•"/>
            </a:pPr>
            <a:r>
              <a:rPr lang="en-US" sz="1600" dirty="0">
                <a:latin typeface="Calibri" pitchFamily="34" charset="0"/>
              </a:rPr>
              <a:t>Students click on the notes to launch </a:t>
            </a:r>
            <a:r>
              <a:rPr lang="en-US" sz="1600" dirty="0" smtClean="0">
                <a:latin typeface="Calibri" pitchFamily="34" charset="0"/>
              </a:rPr>
              <a:t>NOOK Study™  </a:t>
            </a:r>
            <a:r>
              <a:rPr lang="en-US" sz="1600" dirty="0">
                <a:latin typeface="Calibri" pitchFamily="34" charset="0"/>
              </a:rPr>
              <a:t>and open the </a:t>
            </a:r>
            <a:r>
              <a:rPr lang="en-US" sz="1600" dirty="0" err="1">
                <a:latin typeface="Calibri" pitchFamily="34" charset="0"/>
              </a:rPr>
              <a:t>eTextbook</a:t>
            </a:r>
            <a:r>
              <a:rPr lang="en-US" sz="1600" dirty="0">
                <a:latin typeface="Calibri" pitchFamily="34" charset="0"/>
              </a:rPr>
              <a:t> or class document to the exact page that was linked.</a:t>
            </a:r>
          </a:p>
          <a:p>
            <a:pPr marL="344488" lvl="1" indent="-230188">
              <a:spcBef>
                <a:spcPct val="20000"/>
              </a:spcBef>
              <a:buClr>
                <a:srgbClr val="626738"/>
              </a:buClr>
              <a:buFont typeface="Arial" charset="0"/>
              <a:buChar char="•"/>
            </a:pPr>
            <a:r>
              <a:rPr lang="en-US" sz="1600" dirty="0">
                <a:latin typeface="Calibri" pitchFamily="34" charset="0"/>
              </a:rPr>
              <a:t>Faculty can extend this capability to embed links to reading assignments in their syllabus, lecture notes, handouts, etc.</a:t>
            </a:r>
          </a:p>
          <a:p>
            <a:pPr marL="344488" lvl="1" indent="-230188">
              <a:spcBef>
                <a:spcPct val="20000"/>
              </a:spcBef>
              <a:buClr>
                <a:srgbClr val="626738"/>
              </a:buClr>
              <a:buFont typeface="Arial" charset="0"/>
              <a:buChar char="•"/>
            </a:pPr>
            <a:endParaRPr lang="en-US" sz="1600" dirty="0">
              <a:latin typeface="Calibri" pitchFamily="34" charset="0"/>
            </a:endParaRPr>
          </a:p>
        </p:txBody>
      </p:sp>
      <p:pic>
        <p:nvPicPr>
          <p:cNvPr id="15365" name="Picture 8"/>
          <p:cNvPicPr>
            <a:picLocks noChangeAspect="1" noChangeArrowheads="1"/>
          </p:cNvPicPr>
          <p:nvPr/>
        </p:nvPicPr>
        <p:blipFill>
          <a:blip r:embed="rId2" cstate="print"/>
          <a:srcRect t="13782" r="2025" b="22687"/>
          <a:stretch>
            <a:fillRect/>
          </a:stretch>
        </p:blipFill>
        <p:spPr bwMode="auto">
          <a:xfrm>
            <a:off x="152400" y="1598613"/>
            <a:ext cx="4421188" cy="2287587"/>
          </a:xfrm>
          <a:prstGeom prst="rect">
            <a:avLst/>
          </a:prstGeom>
          <a:noFill/>
          <a:ln w="9525">
            <a:solidFill>
              <a:schemeClr val="tx1"/>
            </a:solidFill>
            <a:miter lim="800000"/>
            <a:headEnd/>
            <a:tailEnd/>
          </a:ln>
        </p:spPr>
      </p:pic>
      <p:pic>
        <p:nvPicPr>
          <p:cNvPr id="15366" name="Picture 9"/>
          <p:cNvPicPr>
            <a:picLocks noChangeAspect="1" noChangeArrowheads="1"/>
          </p:cNvPicPr>
          <p:nvPr/>
        </p:nvPicPr>
        <p:blipFill>
          <a:blip r:embed="rId3" cstate="print"/>
          <a:srcRect t="13661" r="2054" b="44812"/>
          <a:stretch>
            <a:fillRect/>
          </a:stretch>
        </p:blipFill>
        <p:spPr bwMode="auto">
          <a:xfrm>
            <a:off x="4800600" y="3759200"/>
            <a:ext cx="3733800" cy="1270000"/>
          </a:xfrm>
          <a:prstGeom prst="rect">
            <a:avLst/>
          </a:prstGeom>
          <a:noFill/>
          <a:ln w="9525">
            <a:solidFill>
              <a:schemeClr val="tx1"/>
            </a:solidFill>
            <a:miter lim="800000"/>
            <a:headEnd/>
            <a:tailEnd/>
          </a:ln>
        </p:spPr>
      </p:pic>
      <p:sp>
        <p:nvSpPr>
          <p:cNvPr id="15367" name="Rectangle 10"/>
          <p:cNvSpPr>
            <a:spLocks noChangeArrowheads="1"/>
          </p:cNvSpPr>
          <p:nvPr/>
        </p:nvSpPr>
        <p:spPr bwMode="auto">
          <a:xfrm>
            <a:off x="5372100" y="4800600"/>
            <a:ext cx="1638300" cy="228600"/>
          </a:xfrm>
          <a:prstGeom prst="rect">
            <a:avLst/>
          </a:prstGeom>
          <a:noFill/>
          <a:ln w="28575">
            <a:solidFill>
              <a:srgbClr val="FF0000"/>
            </a:solidFill>
            <a:miter lim="800000"/>
            <a:headEnd/>
            <a:tailEnd/>
          </a:ln>
        </p:spPr>
        <p:txBody>
          <a:bodyPr/>
          <a:lstStyle/>
          <a:p>
            <a:endParaRPr 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4341">
                                            <p:txEl>
                                              <p:pRg st="0" end="0"/>
                                            </p:txEl>
                                          </p:spTgt>
                                        </p:tgtEl>
                                        <p:attrNameLst>
                                          <p:attrName>style.visibility</p:attrName>
                                        </p:attrNameLst>
                                      </p:cBhvr>
                                      <p:to>
                                        <p:strVal val="visible"/>
                                      </p:to>
                                    </p:set>
                                    <p:anim calcmode="lin" valueType="num">
                                      <p:cBhvr additive="base">
                                        <p:cTn id="21" dur="500" fill="hold"/>
                                        <p:tgtEl>
                                          <p:spTgt spid="14341">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4341">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4341">
                                            <p:txEl>
                                              <p:pRg st="1" end="1"/>
                                            </p:txEl>
                                          </p:spTgt>
                                        </p:tgtEl>
                                        <p:attrNameLst>
                                          <p:attrName>style.visibility</p:attrName>
                                        </p:attrNameLst>
                                      </p:cBhvr>
                                      <p:to>
                                        <p:strVal val="visible"/>
                                      </p:to>
                                    </p:set>
                                    <p:anim calcmode="lin" valueType="num">
                                      <p:cBhvr additive="base">
                                        <p:cTn id="25" dur="500" fill="hold"/>
                                        <p:tgtEl>
                                          <p:spTgt spid="14341">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341">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341">
                                            <p:txEl>
                                              <p:pRg st="2" end="2"/>
                                            </p:txEl>
                                          </p:spTgt>
                                        </p:tgtEl>
                                        <p:attrNameLst>
                                          <p:attrName>style.visibility</p:attrName>
                                        </p:attrNameLst>
                                      </p:cBhvr>
                                      <p:to>
                                        <p:strVal val="visible"/>
                                      </p:to>
                                    </p:set>
                                    <p:anim calcmode="lin" valueType="num">
                                      <p:cBhvr additive="base">
                                        <p:cTn id="29" dur="500" fill="hold"/>
                                        <p:tgtEl>
                                          <p:spTgt spid="14341">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341">
                                            <p:txEl>
                                              <p:pRg st="2" end="2"/>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341">
                                            <p:txEl>
                                              <p:pRg st="3" end="3"/>
                                            </p:txEl>
                                          </p:spTgt>
                                        </p:tgtEl>
                                        <p:attrNameLst>
                                          <p:attrName>style.visibility</p:attrName>
                                        </p:attrNameLst>
                                      </p:cBhvr>
                                      <p:to>
                                        <p:strVal val="visible"/>
                                      </p:to>
                                    </p:set>
                                    <p:anim calcmode="lin" valueType="num">
                                      <p:cBhvr additive="base">
                                        <p:cTn id="33" dur="500" fill="hold"/>
                                        <p:tgtEl>
                                          <p:spTgt spid="14341">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34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build="p"/>
      <p:bldP spid="2" grpId="0" build="p"/>
    </p:bldLst>
  </p:timing>
</p:sld>
</file>

<file path=ppt/theme/theme1.xml><?xml version="1.0" encoding="utf-8"?>
<a:theme xmlns:a="http://schemas.openxmlformats.org/drawingml/2006/main" name="BN_Template_pc">
  <a:themeElements>
    <a:clrScheme name="Inkwell">
      <a:dk1>
        <a:sysClr val="windowText" lastClr="000000"/>
      </a:dk1>
      <a:lt1>
        <a:sysClr val="window" lastClr="FFFFFF"/>
      </a:lt1>
      <a:dk2>
        <a:srgbClr val="584D2E"/>
      </a:dk2>
      <a:lt2>
        <a:srgbClr val="EFE7C3"/>
      </a:lt2>
      <a:accent1>
        <a:srgbClr val="860908"/>
      </a:accent1>
      <a:accent2>
        <a:srgbClr val="4A0505"/>
      </a:accent2>
      <a:accent3>
        <a:srgbClr val="7A500A"/>
      </a:accent3>
      <a:accent4>
        <a:srgbClr val="C47810"/>
      </a:accent4>
      <a:accent5>
        <a:srgbClr val="827752"/>
      </a:accent5>
      <a:accent6>
        <a:srgbClr val="B5BB83"/>
      </a:accent6>
      <a:hlink>
        <a:srgbClr val="C47810"/>
      </a:hlink>
      <a:folHlink>
        <a:srgbClr val="F0A43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folHlink"/>
          </a:solidFill>
          <a:prstDash val="solid"/>
          <a:round/>
          <a:headEnd type="none" w="med" len="med"/>
          <a:tailEnd type="none" w="med" len="med"/>
        </a:ln>
        <a:effectLst/>
      </a:spPr>
      <a:bodyPr vert="horz" wrap="squar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25000"/>
          </a:spcBef>
          <a:spcAft>
            <a:spcPct val="0"/>
          </a:spcAft>
          <a:buClr>
            <a:schemeClr val="tx2"/>
          </a:buClr>
          <a:buSzTx/>
          <a:buFont typeface="Wingdings" pitchFamily="2" charset="2"/>
          <a:buNone/>
          <a:tabLst/>
          <a:defRPr kumimoji="0" lang="en-US" sz="1400" b="0" i="0" u="none" strike="noStrike" cap="none" normalizeH="0" baseline="0" smtClean="0">
            <a:ln>
              <a:noFill/>
            </a:ln>
            <a:solidFill>
              <a:srgbClr val="000000"/>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folHlink"/>
          </a:solidFill>
          <a:prstDash val="solid"/>
          <a:round/>
          <a:headEnd type="none" w="med" len="med"/>
          <a:tailEnd type="none" w="med" len="med"/>
        </a:ln>
        <a:effectLst/>
      </a:spPr>
      <a:bodyPr vert="horz" wrap="squar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25000"/>
          </a:spcBef>
          <a:spcAft>
            <a:spcPct val="0"/>
          </a:spcAft>
          <a:buClr>
            <a:schemeClr val="tx2"/>
          </a:buClr>
          <a:buSzTx/>
          <a:buFont typeface="Wingdings" pitchFamily="2" charset="2"/>
          <a:buNone/>
          <a:tabLst/>
          <a:defRPr kumimoji="0" lang="en-US" sz="1400" b="0" i="0" u="none" strike="noStrike" cap="none" normalizeH="0" baseline="0" smtClean="0">
            <a:ln>
              <a:noFill/>
            </a:ln>
            <a:solidFill>
              <a:srgbClr val="000000"/>
            </a:solidFill>
            <a:effectLst/>
            <a:latin typeface="Arial" charset="0"/>
          </a:defRPr>
        </a:defPPr>
      </a:lstStyle>
    </a:lnDef>
  </a:objectDefaults>
  <a:extraClrSchemeLst>
    <a:extraClrScheme>
      <a:clrScheme name="Readers’ Advantage Acquisi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aders’ Advantage Acquisition 2">
        <a:dk1>
          <a:srgbClr val="000000"/>
        </a:dk1>
        <a:lt1>
          <a:srgbClr val="FFFFFF"/>
        </a:lt1>
        <a:dk2>
          <a:srgbClr val="000000"/>
        </a:dk2>
        <a:lt2>
          <a:srgbClr val="808080"/>
        </a:lt2>
        <a:accent1>
          <a:srgbClr val="5F5F5F"/>
        </a:accent1>
        <a:accent2>
          <a:srgbClr val="969696"/>
        </a:accent2>
        <a:accent3>
          <a:srgbClr val="FFFFFF"/>
        </a:accent3>
        <a:accent4>
          <a:srgbClr val="000000"/>
        </a:accent4>
        <a:accent5>
          <a:srgbClr val="B6B6B6"/>
        </a:accent5>
        <a:accent6>
          <a:srgbClr val="878787"/>
        </a:accent6>
        <a:hlink>
          <a:srgbClr val="C0C0C0"/>
        </a:hlink>
        <a:folHlink>
          <a:srgbClr val="EAEAEA"/>
        </a:folHlink>
      </a:clrScheme>
      <a:clrMap bg1="lt1" tx1="dk1" bg2="lt2" tx2="dk2" accent1="accent1" accent2="accent2" accent3="accent3" accent4="accent4" accent5="accent5" accent6="accent6" hlink="hlink" folHlink="folHlink"/>
    </a:extraClrScheme>
    <a:extraClrScheme>
      <a:clrScheme name="Readers’ Advantage Acquisition 3">
        <a:dk1>
          <a:srgbClr val="777777"/>
        </a:dk1>
        <a:lt1>
          <a:srgbClr val="FFFFFF"/>
        </a:lt1>
        <a:dk2>
          <a:srgbClr val="00172E"/>
        </a:dk2>
        <a:lt2>
          <a:srgbClr val="FFFFFF"/>
        </a:lt2>
        <a:accent1>
          <a:srgbClr val="AC0000"/>
        </a:accent1>
        <a:accent2>
          <a:srgbClr val="336699"/>
        </a:accent2>
        <a:accent3>
          <a:srgbClr val="AAABAD"/>
        </a:accent3>
        <a:accent4>
          <a:srgbClr val="DADADA"/>
        </a:accent4>
        <a:accent5>
          <a:srgbClr val="D2AAAA"/>
        </a:accent5>
        <a:accent6>
          <a:srgbClr val="2D5C8A"/>
        </a:accent6>
        <a:hlink>
          <a:srgbClr val="006666"/>
        </a:hlink>
        <a:folHlink>
          <a:srgbClr val="CC0000"/>
        </a:folHlink>
      </a:clrScheme>
      <a:clrMap bg1="dk2" tx1="lt1" bg2="dk1" tx2="lt2" accent1="accent1" accent2="accent2" accent3="accent3" accent4="accent4" accent5="accent5" accent6="accent6" hlink="hlink" folHlink="folHlink"/>
    </a:extraClrScheme>
    <a:extraClrScheme>
      <a:clrScheme name="Readers’ Advantage Acquisition 4">
        <a:dk1>
          <a:srgbClr val="FFFFFF"/>
        </a:dk1>
        <a:lt1>
          <a:srgbClr val="FFFFFF"/>
        </a:lt1>
        <a:dk2>
          <a:srgbClr val="AC0000"/>
        </a:dk2>
        <a:lt2>
          <a:srgbClr val="777777"/>
        </a:lt2>
        <a:accent1>
          <a:srgbClr val="336699"/>
        </a:accent1>
        <a:accent2>
          <a:srgbClr val="008A64"/>
        </a:accent2>
        <a:accent3>
          <a:srgbClr val="FFFFFF"/>
        </a:accent3>
        <a:accent4>
          <a:srgbClr val="DADADA"/>
        </a:accent4>
        <a:accent5>
          <a:srgbClr val="ADB8CA"/>
        </a:accent5>
        <a:accent6>
          <a:srgbClr val="007D5A"/>
        </a:accent6>
        <a:hlink>
          <a:srgbClr val="C0C0C0"/>
        </a:hlink>
        <a:folHlink>
          <a:srgbClr val="862C5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UR_RT_2.thmx</Template>
  <TotalTime>3615</TotalTime>
  <Words>1365</Words>
  <Application>Microsoft Office PowerPoint</Application>
  <PresentationFormat>On-screen Show (4:3)</PresentationFormat>
  <Paragraphs>109</Paragraphs>
  <Slides>16</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ＭＳ Ｐゴシック</vt:lpstr>
      <vt:lpstr>Calibri</vt:lpstr>
      <vt:lpstr>Wingdings</vt:lpstr>
      <vt:lpstr>Times New Roman</vt:lpstr>
      <vt:lpstr>BN_Template_pc</vt:lpstr>
      <vt:lpstr>Slide 1</vt:lpstr>
      <vt:lpstr>Slide 2</vt:lpstr>
      <vt:lpstr>Get Started with NOOK Study™  in 3 Easy Steps</vt:lpstr>
      <vt:lpstr>Benefits of using NOOK Study™ </vt:lpstr>
      <vt:lpstr>NOOK Study™  – The Ultimate Study Companion for Students</vt:lpstr>
      <vt:lpstr>NOOK Study™  – Improved Organization and Accessibility</vt:lpstr>
      <vt:lpstr>Get Started with the Canvas Integration in  3 Easy Steps</vt:lpstr>
      <vt:lpstr>Slide 8</vt:lpstr>
      <vt:lpstr>Slide 9</vt:lpstr>
      <vt:lpstr>How to Use the Link to NOOK Study™  Tool  Step 1</vt:lpstr>
      <vt:lpstr>How to Use the Link to NOOK Study™  Tool  Step 2</vt:lpstr>
      <vt:lpstr>How to Use the Link to NOOK Study™  Tool  Step 3</vt:lpstr>
      <vt:lpstr>Slide 13</vt:lpstr>
      <vt:lpstr>Slide 14</vt:lpstr>
      <vt:lpstr>Slide 15</vt:lpstr>
      <vt:lpstr>Slide 16</vt:lpstr>
    </vt:vector>
  </TitlesOfParts>
  <Company>Barnes&amp;Noble.com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Default User</dc:creator>
  <cp:lastModifiedBy>BNCB</cp:lastModifiedBy>
  <cp:revision>122</cp:revision>
  <dcterms:created xsi:type="dcterms:W3CDTF">2011-03-08T22:06:31Z</dcterms:created>
  <dcterms:modified xsi:type="dcterms:W3CDTF">2012-11-16T19:04:22Z</dcterms:modified>
</cp:coreProperties>
</file>